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252233" y="10121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5400">
                <a:solidFill>
                  <a:srgbClr val="FFFFFF"/>
                </a:solidFill>
              </a:rPr>
              <a:t>Data journalism projects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571300" y="3980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 sz="2800">
                <a:solidFill>
                  <a:srgbClr val="ADADAD"/>
                </a:solidFill>
              </a:rPr>
              <a:t>                         </a:t>
            </a:r>
            <a:r>
              <a:rPr b="1" lang="es" sz="2000">
                <a:solidFill>
                  <a:srgbClr val="ADADAD"/>
                </a:solidFill>
              </a:rPr>
              <a:t>Romina Colman - LA NACION DATA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ADADAD"/>
              </a:solidFill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825" y="2834125"/>
            <a:ext cx="1521974" cy="15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The documents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3170" l="0" r="0" t="-3170"/>
          <a:stretch/>
        </p:blipFill>
        <p:spPr>
          <a:xfrm>
            <a:off x="1698550" y="1017724"/>
            <a:ext cx="5502349" cy="34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990" t="0"/>
          <a:stretch/>
        </p:blipFill>
        <p:spPr>
          <a:xfrm>
            <a:off x="720350" y="511775"/>
            <a:ext cx="7703301" cy="435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23400" y="1463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Try to quantify the time you will need for the story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the documents</a:t>
            </a:r>
          </a:p>
          <a:p>
            <a: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YES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Several times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Try to answer the following questions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kind of information is there?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doubts you have about certain points of that data?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Make sure you get answers from your questions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Talk to experts.</a:t>
            </a:r>
          </a:p>
          <a:p>
            <a:pPr indent="-4064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Don't take anything for granted.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now what? Be prepared for challenges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74" y="599000"/>
            <a:ext cx="7837248" cy="420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really hate PDFs!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-1190" r="1189" t="0"/>
          <a:stretch/>
        </p:blipFill>
        <p:spPr>
          <a:xfrm>
            <a:off x="741625" y="1237450"/>
            <a:ext cx="7296600" cy="370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nanciamiento Cambiemos   Hojas de Cálculo de Google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00" y="872276"/>
            <a:ext cx="8091375" cy="38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>
                <a:solidFill>
                  <a:srgbClr val="FFFFFF"/>
                </a:solidFill>
              </a:rPr>
              <a:t>Make a plan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Organize the project in different stages (less is more).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nanciamiento electoral   Google Drive.png" id="177" name="Shape 177"/>
          <p:cNvPicPr preferRelativeResize="0"/>
          <p:nvPr/>
        </p:nvPicPr>
        <p:blipFill rotWithShape="1">
          <a:blip r:embed="rId3">
            <a:alphaModFix/>
          </a:blip>
          <a:srcRect b="-3140" l="-7109" r="7109" t="3139"/>
          <a:stretch/>
        </p:blipFill>
        <p:spPr>
          <a:xfrm>
            <a:off x="909100" y="1991953"/>
            <a:ext cx="6392824" cy="30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4150" y="602350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Got an idea?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want to tell people the full story about…” 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837325" y="1842100"/>
            <a:ext cx="7679400" cy="232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/>
          <p:nvPr/>
        </p:nvCxnSpPr>
        <p:spPr>
          <a:xfrm flipH="1" rot="10800000">
            <a:off x="813400" y="1483350"/>
            <a:ext cx="7775100" cy="2775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3600">
                <a:solidFill>
                  <a:srgbClr val="FFFFFF"/>
                </a:solidFill>
              </a:rPr>
              <a:t>Check, check and check..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00" y="1539125"/>
            <a:ext cx="7899999" cy="16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nanciamiento Cambiemos   Hojas de Cálculo de Google.pn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8626"/>
            <a:ext cx="8258848" cy="39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400">
                <a:solidFill>
                  <a:srgbClr val="FFFFFF"/>
                </a:solidFill>
              </a:rPr>
              <a:t>Let the documents rest every once in a while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 you work a lot during the day with the same documents, at one point you won't be able to detect mistakes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Don't get desperate when things get bad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Sometimes you will need to do manual work and it´s not really that bad..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(Technology is not everything)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get to know the documents and you gain special skills that will make the difference in your newsroom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Always get feedback for your project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000000"/>
                </a:solidFill>
              </a:rPr>
              <a:t>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000000"/>
                </a:solidFill>
              </a:rPr>
              <a:t>    </a:t>
            </a:r>
            <a:r>
              <a:rPr lang="e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Sorry, you still don't have a data journalism project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2848675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s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persistent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2966500" y="1244000"/>
            <a:ext cx="385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Always have fun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List your ideas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their factibility.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Don't fall in love with them.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lang="e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 to let them go if you have to (that is journalism too).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118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" sz="2400">
                <a:solidFill>
                  <a:srgbClr val="FFFFFF"/>
                </a:solidFill>
              </a:rPr>
              <a:t>Argentine campaign finance data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scalizacion- (1)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0" y="1070225"/>
            <a:ext cx="2903624" cy="32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620000" y="3375000"/>
            <a:ext cx="6021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http://www.condistintosacentos.com/wp-content/uploads/2015/03/fiscalizacion-.jpg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 about the that thing you want to write about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81154-Let-Me-Google-That-For-You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400" y="919125"/>
            <a:ext cx="45552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078400" y="3240000"/>
            <a:ext cx="5643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rgbClr val="FFFFFF"/>
                </a:solidFill>
              </a:rPr>
              <a:t>http://www.lovethispic.com/image/181154/let-me-google-that-for-you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2158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is the information I am are trying to find?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250" y="1245350"/>
            <a:ext cx="5197524" cy="389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127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may think it´s easy, but look closer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pa del Estado. Sitio oficial que brinda información actualizada sobre las estructuras organizativas de la Administración Pública Nacional.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7" y="1032850"/>
            <a:ext cx="8960156" cy="426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