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  <p:sldMasterId id="2147483675" r:id="rId5"/>
    <p:sldMasterId id="2147483684" r:id="rId6"/>
    <p:sldMasterId id="2147483692" r:id="rId7"/>
    <p:sldMasterId id="2147483696" r:id="rId8"/>
    <p:sldMasterId id="2147483703" r:id="rId9"/>
    <p:sldMasterId id="2147483724" r:id="rId10"/>
  </p:sldMasterIdLst>
  <p:notesMasterIdLst>
    <p:notesMasterId r:id="rId19"/>
  </p:notesMasterIdLst>
  <p:handoutMasterIdLst>
    <p:handoutMasterId r:id="rId20"/>
  </p:handoutMasterIdLst>
  <p:sldIdLst>
    <p:sldId id="948" r:id="rId11"/>
    <p:sldId id="963" r:id="rId12"/>
    <p:sldId id="960" r:id="rId13"/>
    <p:sldId id="964" r:id="rId14"/>
    <p:sldId id="962" r:id="rId15"/>
    <p:sldId id="952" r:id="rId16"/>
    <p:sldId id="946" r:id="rId17"/>
    <p:sldId id="957" r:id="rId18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view" id="{AF1EAC48-E47B-4EF5-BA6A-5BBCD2E3DBB4}">
          <p14:sldIdLst>
            <p14:sldId id="948"/>
            <p14:sldId id="963"/>
            <p14:sldId id="960"/>
            <p14:sldId id="964"/>
            <p14:sldId id="962"/>
            <p14:sldId id="952"/>
            <p14:sldId id="946"/>
            <p14:sldId id="957"/>
          </p14:sldIdLst>
        </p14:section>
        <p14:section name="Nuova Identitivà Visiva" id="{AAFF79F3-D6A5-4B29-B43E-75877A53A421}">
          <p14:sldIdLst/>
        </p14:section>
      </p14:sectionLst>
    </p:ext>
    <p:ext uri="{EFAFB233-063F-42B5-8137-9DF3F51BA10A}">
      <p15:sldGuideLst xmlns:p15="http://schemas.microsoft.com/office/powerpoint/2012/main">
        <p15:guide id="3" orient="horz" pos="3929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16" pos="506" userDrawn="1">
          <p15:clr>
            <a:srgbClr val="A4A3A4"/>
          </p15:clr>
        </p15:guide>
        <p15:guide id="17" pos="7174" userDrawn="1">
          <p15:clr>
            <a:srgbClr val="A4A3A4"/>
          </p15:clr>
        </p15:guide>
        <p15:guide id="18" orient="horz" pos="2568" userDrawn="1">
          <p15:clr>
            <a:srgbClr val="A4A3A4"/>
          </p15:clr>
        </p15:guide>
        <p15:guide id="19" orient="horz" pos="1933" userDrawn="1">
          <p15:clr>
            <a:srgbClr val="A4A3A4"/>
          </p15:clr>
        </p15:guide>
        <p15:guide id="22" pos="234" userDrawn="1">
          <p15:clr>
            <a:srgbClr val="A4A3A4"/>
          </p15:clr>
        </p15:guide>
        <p15:guide id="23" pos="7401" userDrawn="1">
          <p15:clr>
            <a:srgbClr val="A4A3A4"/>
          </p15:clr>
        </p15:guide>
        <p15:guide id="24" orient="horz" pos="1094" userDrawn="1">
          <p15:clr>
            <a:srgbClr val="A4A3A4"/>
          </p15:clr>
        </p15:guide>
        <p15:guide id="25" pos="3046" userDrawn="1">
          <p15:clr>
            <a:srgbClr val="A4A3A4"/>
          </p15:clr>
        </p15:guide>
        <p15:guide id="26" pos="2638" userDrawn="1">
          <p15:clr>
            <a:srgbClr val="A4A3A4"/>
          </p15:clr>
        </p15:guide>
        <p15:guide id="28" pos="1028" userDrawn="1">
          <p15:clr>
            <a:srgbClr val="A4A3A4"/>
          </p15:clr>
        </p15:guide>
        <p15:guide id="29" pos="2774" userDrawn="1">
          <p15:clr>
            <a:srgbClr val="A4A3A4"/>
          </p15:clr>
        </p15:guide>
        <p15:guide id="30" pos="4294" userDrawn="1">
          <p15:clr>
            <a:srgbClr val="A4A3A4"/>
          </p15:clr>
        </p15:guide>
        <p15:guide id="31" pos="5858" userDrawn="1">
          <p15:clr>
            <a:srgbClr val="A4A3A4"/>
          </p15:clr>
        </p15:guide>
        <p15:guide id="32" pos="3817" userDrawn="1">
          <p15:clr>
            <a:srgbClr val="A4A3A4"/>
          </p15:clr>
        </p15:guide>
        <p15:guide id="33" pos="1050" userDrawn="1">
          <p15:clr>
            <a:srgbClr val="A4A3A4"/>
          </p15:clr>
        </p15:guide>
        <p15:guide id="34" pos="2048" userDrawn="1">
          <p15:clr>
            <a:srgbClr val="A4A3A4"/>
          </p15:clr>
        </p15:guide>
        <p15:guide id="35" orient="horz" pos="1321" userDrawn="1">
          <p15:clr>
            <a:srgbClr val="A4A3A4"/>
          </p15:clr>
        </p15:guide>
        <p15:guide id="36" orient="horz" pos="4201" userDrawn="1">
          <p15:clr>
            <a:srgbClr val="A4A3A4"/>
          </p15:clr>
        </p15:guide>
        <p15:guide id="38" pos="5632" userDrawn="1">
          <p15:clr>
            <a:srgbClr val="A4A3A4"/>
          </p15:clr>
        </p15:guide>
        <p15:guide id="39" orient="horz" pos="1275" userDrawn="1">
          <p15:clr>
            <a:srgbClr val="A4A3A4"/>
          </p15:clr>
        </p15:guide>
        <p15:guide id="40" pos="325" userDrawn="1">
          <p15:clr>
            <a:srgbClr val="A4A3A4"/>
          </p15:clr>
        </p15:guide>
        <p15:guide id="41" pos="1912" userDrawn="1">
          <p15:clr>
            <a:srgbClr val="A4A3A4"/>
          </p15:clr>
        </p15:guide>
        <p15:guide id="42" orient="horz" pos="1797" userDrawn="1">
          <p15:clr>
            <a:srgbClr val="A4A3A4"/>
          </p15:clr>
        </p15:guide>
        <p15:guide id="43" pos="2162" userDrawn="1">
          <p15:clr>
            <a:srgbClr val="A4A3A4"/>
          </p15:clr>
        </p15:guide>
        <p15:guide id="44" pos="2411" userDrawn="1">
          <p15:clr>
            <a:srgbClr val="A4A3A4"/>
          </p15:clr>
        </p15:guide>
        <p15:guide id="45" orient="horz" pos="2409" userDrawn="1">
          <p15:clr>
            <a:srgbClr val="A4A3A4"/>
          </p15:clr>
        </p15:guide>
        <p15:guide id="46" orient="horz" pos="3612" userDrawn="1">
          <p15:clr>
            <a:srgbClr val="A4A3A4"/>
          </p15:clr>
        </p15:guide>
        <p15:guide id="47" pos="66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denelli Laura" initials="VL" lastIdx="66" clrIdx="0"/>
  <p:cmAuthor id="2" name="Scarcella, Alessandro" initials="SA" lastIdx="8" clrIdx="1">
    <p:extLst>
      <p:ext uri="{19B8F6BF-5375-455C-9EA6-DF929625EA0E}">
        <p15:presenceInfo xmlns:p15="http://schemas.microsoft.com/office/powerpoint/2012/main" userId="S::alessandro.scarcella@accenture.com::e9b46bcf-c28e-487b-a226-bf27bfdbe36c" providerId="AD"/>
      </p:ext>
    </p:extLst>
  </p:cmAuthor>
  <p:cmAuthor id="3" name="Corbo, Ludovica" initials="CL" lastIdx="32" clrIdx="2">
    <p:extLst>
      <p:ext uri="{19B8F6BF-5375-455C-9EA6-DF929625EA0E}">
        <p15:presenceInfo xmlns:p15="http://schemas.microsoft.com/office/powerpoint/2012/main" userId="S::ludovica.corbo@accenture.com::c1b1968c-60dd-4f09-b8e2-61f3d3ee24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0F8"/>
    <a:srgbClr val="A3B2D9"/>
    <a:srgbClr val="718EC5"/>
    <a:srgbClr val="2770B7"/>
    <a:srgbClr val="273164"/>
    <a:srgbClr val="6DADDF"/>
    <a:srgbClr val="7F8990"/>
    <a:srgbClr val="E3E3E3"/>
    <a:srgbClr val="D1D8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45" autoAdjust="0"/>
    <p:restoredTop sz="87982" autoAdjust="0"/>
  </p:normalViewPr>
  <p:slideViewPr>
    <p:cSldViewPr snapToGrid="0">
      <p:cViewPr varScale="1">
        <p:scale>
          <a:sx n="98" d="100"/>
          <a:sy n="98" d="100"/>
        </p:scale>
        <p:origin x="672" y="184"/>
      </p:cViewPr>
      <p:guideLst>
        <p:guide orient="horz" pos="3929"/>
        <p:guide pos="7469"/>
        <p:guide pos="506"/>
        <p:guide pos="7174"/>
        <p:guide orient="horz" pos="2568"/>
        <p:guide orient="horz" pos="1933"/>
        <p:guide pos="234"/>
        <p:guide pos="7401"/>
        <p:guide orient="horz" pos="1094"/>
        <p:guide pos="3046"/>
        <p:guide pos="2638"/>
        <p:guide pos="1028"/>
        <p:guide pos="2774"/>
        <p:guide pos="4294"/>
        <p:guide pos="5858"/>
        <p:guide pos="3817"/>
        <p:guide pos="1050"/>
        <p:guide pos="2048"/>
        <p:guide orient="horz" pos="1321"/>
        <p:guide orient="horz" pos="4201"/>
        <p:guide pos="5632"/>
        <p:guide orient="horz" pos="1275"/>
        <p:guide pos="325"/>
        <p:guide pos="1912"/>
        <p:guide orient="horz" pos="1797"/>
        <p:guide pos="2162"/>
        <p:guide pos="2411"/>
        <p:guide orient="horz" pos="2409"/>
        <p:guide orient="horz" pos="3612"/>
        <p:guide pos="66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rgbClr val="00558C"/>
          </a:solidFill>
        </a:defRPr>
      </a:pPr>
      <a:endParaRPr lang="en-BE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161CE961-81FE-C245-A47A-C5F38EE02BB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509061" cy="239699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BF5B40-8C9A-4898-85D0-F325BA4583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ED3D8-B7C2-4BFF-BD91-D75D541B93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4D2E-A682-426D-81D9-554C22CE1BC2}" type="datetimeFigureOut">
              <a:rPr lang="it-IT" smtClean="0"/>
              <a:t>21/10/21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6C21F-610E-4453-9518-BA709C540A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733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35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EF2F4-CF63-4BE0-B83A-D4B97A674FC3}" type="datetimeFigureOut">
              <a:rPr lang="it-IT" smtClean="0"/>
              <a:t>21/10/21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7838" y="12779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0156F-22E7-4C03-BD26-7C558C616A1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94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4FD096-B155-984F-8823-28CBB8BFAD50}" type="slidenum">
              <a:rPr lang="it-IT" smtClean="0">
                <a:solidFill>
                  <a:prstClr val="black"/>
                </a:solidFill>
                <a:latin typeface="Trebuchet MS" panose="020B0703020202090204" pitchFamily="34" charset="0"/>
              </a:rPr>
              <a:pPr>
                <a:defRPr/>
              </a:pPr>
              <a:t>1</a:t>
            </a:fld>
            <a:endParaRPr lang="it-IT" dirty="0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8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0156F-22E7-4C03-BD26-7C558C616A10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4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0156F-22E7-4C03-BD26-7C558C616A10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0156F-22E7-4C03-BD26-7C558C616A10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8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0156F-22E7-4C03-BD26-7C558C616A1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67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- N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2529727"/>
            <a:ext cx="7772400" cy="185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000" b="0" i="0">
                <a:latin typeface="Gotham Medium" panose="02000604030000020004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3EA59BA0-4F4C-0249-8371-0EEAC2445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7264" y="44274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2000" b="0" i="0">
                <a:latin typeface="Gotham Light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40193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N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43E3D-1829-9D49-B728-BF153703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24/06/2021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2933699"/>
            <a:ext cx="7772399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16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3" y="2154108"/>
            <a:ext cx="7772399" cy="77959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2852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7BC503AC-DC7A-2643-A86C-74E1AF9C8D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7990" y="0"/>
            <a:ext cx="5724009" cy="68500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92" y="2933699"/>
            <a:ext cx="5138736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16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8"/>
            <a:ext cx="5138736" cy="77959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0" y="5913438"/>
            <a:ext cx="1071889" cy="944562"/>
          </a:xfrm>
        </p:spPr>
        <p:txBody>
          <a:bodyPr/>
          <a:lstStyle/>
          <a:p>
            <a:r>
              <a:rPr lang="it-IT"/>
              <a:t>24/06/2021</a:t>
            </a:r>
          </a:p>
        </p:txBody>
      </p:sp>
    </p:spTree>
    <p:extLst>
      <p:ext uri="{BB962C8B-B14F-4D97-AF65-F5344CB8AC3E}">
        <p14:creationId xmlns:p14="http://schemas.microsoft.com/office/powerpoint/2010/main" val="2164704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66" y="2715471"/>
            <a:ext cx="3775554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16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0" y="5913438"/>
            <a:ext cx="1071889" cy="944562"/>
          </a:xfrm>
        </p:spPr>
        <p:txBody>
          <a:bodyPr/>
          <a:lstStyle/>
          <a:p>
            <a:r>
              <a:rPr lang="it-IT"/>
              <a:t>24/06/2021</a:t>
            </a:r>
          </a:p>
        </p:txBody>
      </p:sp>
      <p:sp>
        <p:nvSpPr>
          <p:cNvPr id="13" name="Segnaposto testo 13">
            <a:extLst>
              <a:ext uri="{FF2B5EF4-FFF2-40B4-BE49-F238E27FC236}">
                <a16:creationId xmlns:a16="http://schemas.microsoft.com/office/drawing/2014/main" id="{2D3A7C4A-50A7-5F43-8208-BABBB3753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4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EFC467-3D01-7043-99D2-C080241054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3475" y="2715472"/>
            <a:ext cx="3786188" cy="25479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63654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0" y="5913438"/>
            <a:ext cx="1071889" cy="944562"/>
          </a:xfrm>
        </p:spPr>
        <p:txBody>
          <a:bodyPr/>
          <a:lstStyle/>
          <a:p>
            <a:r>
              <a:rPr lang="it-IT"/>
              <a:t>24/06/2021</a:t>
            </a:r>
          </a:p>
        </p:txBody>
      </p:sp>
      <p:sp>
        <p:nvSpPr>
          <p:cNvPr id="13" name="Segnaposto testo 13">
            <a:extLst>
              <a:ext uri="{FF2B5EF4-FFF2-40B4-BE49-F238E27FC236}">
                <a16:creationId xmlns:a16="http://schemas.microsoft.com/office/drawing/2014/main" id="{1142F777-1BB2-0F47-A887-FE3115EA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3649986"/>
            <a:ext cx="2375718" cy="531192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B680D2C3-B26E-9146-872D-DA9E61C81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7264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4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C4BE5458-4B2E-754E-834C-1BE2D32494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1630" y="3649986"/>
            <a:ext cx="2375718" cy="531192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3">
            <a:extLst>
              <a:ext uri="{FF2B5EF4-FFF2-40B4-BE49-F238E27FC236}">
                <a16:creationId xmlns:a16="http://schemas.microsoft.com/office/drawing/2014/main" id="{295CEA6B-99C4-2C4E-BDC8-DA19770CE5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622" y="3649986"/>
            <a:ext cx="2398365" cy="531192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21" name="Segnaposto testo 13">
            <a:extLst>
              <a:ext uri="{FF2B5EF4-FFF2-40B4-BE49-F238E27FC236}">
                <a16:creationId xmlns:a16="http://schemas.microsoft.com/office/drawing/2014/main" id="{D01A4C2C-A8E6-0B49-AF10-6C35834E15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8261" y="3649986"/>
            <a:ext cx="2403480" cy="531192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66E6A43-6DEA-0C41-A988-451D8EC993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088" y="2744701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FA03CA3E-4BD5-8E45-82D9-352CCFC8EB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3019" y="2744701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1700B5E9-F6A4-B943-8F3C-4A2C3B8546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4817" y="2744701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48954F1D-8160-8C47-962F-F3CB4D4447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6042" y="2744701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Trebuchet MS" panose="020B070302020209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4D9DBD4-566A-CC4B-A69F-61636C882E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088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sz="1800">
                <a:latin typeface="Titillium Web" pitchFamily="2" charset="77"/>
              </a:defRPr>
            </a:lvl2pPr>
            <a:lvl3pPr marL="914400" indent="0">
              <a:buFontTx/>
              <a:buNone/>
              <a:defRPr sz="1800">
                <a:latin typeface="Titillium Web" pitchFamily="2" charset="77"/>
              </a:defRPr>
            </a:lvl3pPr>
            <a:lvl4pPr marL="1371600" indent="0">
              <a:buFontTx/>
              <a:buNone/>
              <a:defRPr sz="1800">
                <a:latin typeface="Titillium Web" pitchFamily="2" charset="77"/>
              </a:defRPr>
            </a:lvl4pPr>
            <a:lvl5pPr marL="1828800" indent="0">
              <a:buFontTx/>
              <a:buNone/>
              <a:defRPr sz="1800">
                <a:latin typeface="Titillium Web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59F9CF6F-4A15-3846-AF64-A9EE127636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12447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sz="1800">
                <a:latin typeface="Titillium Web" pitchFamily="2" charset="77"/>
              </a:defRPr>
            </a:lvl2pPr>
            <a:lvl3pPr marL="914400" indent="0">
              <a:buFontTx/>
              <a:buNone/>
              <a:defRPr sz="1800">
                <a:latin typeface="Titillium Web" pitchFamily="2" charset="77"/>
              </a:defRPr>
            </a:lvl3pPr>
            <a:lvl4pPr marL="1371600" indent="0">
              <a:buFontTx/>
              <a:buNone/>
              <a:defRPr sz="1800">
                <a:latin typeface="Titillium Web" pitchFamily="2" charset="77"/>
              </a:defRPr>
            </a:lvl4pPr>
            <a:lvl5pPr marL="1828800" indent="0">
              <a:buFontTx/>
              <a:buNone/>
              <a:defRPr sz="1800">
                <a:latin typeface="Titillium Web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EDD7A48F-DD46-0444-AA58-25A2B77A46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04818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sz="1800">
                <a:latin typeface="Titillium Web" pitchFamily="2" charset="77"/>
              </a:defRPr>
            </a:lvl2pPr>
            <a:lvl3pPr marL="914400" indent="0">
              <a:buFontTx/>
              <a:buNone/>
              <a:defRPr sz="1800">
                <a:latin typeface="Titillium Web" pitchFamily="2" charset="77"/>
              </a:defRPr>
            </a:lvl3pPr>
            <a:lvl4pPr marL="1371600" indent="0">
              <a:buFontTx/>
              <a:buNone/>
              <a:defRPr sz="1800">
                <a:latin typeface="Titillium Web" pitchFamily="2" charset="77"/>
              </a:defRPr>
            </a:lvl4pPr>
            <a:lvl5pPr marL="1828800" indent="0">
              <a:buFontTx/>
              <a:buNone/>
              <a:defRPr sz="1800">
                <a:latin typeface="Titillium Web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C9A370C3-FBA6-A540-98FE-6BFA8E775DD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44323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sz="1800">
                <a:latin typeface="Titillium Web" pitchFamily="2" charset="77"/>
              </a:defRPr>
            </a:lvl2pPr>
            <a:lvl3pPr marL="914400" indent="0">
              <a:buFontTx/>
              <a:buNone/>
              <a:defRPr sz="1800">
                <a:latin typeface="Titillium Web" pitchFamily="2" charset="77"/>
              </a:defRPr>
            </a:lvl3pPr>
            <a:lvl4pPr marL="1371600" indent="0">
              <a:buFontTx/>
              <a:buNone/>
              <a:defRPr sz="1800">
                <a:latin typeface="Titillium Web" pitchFamily="2" charset="77"/>
              </a:defRPr>
            </a:lvl4pPr>
            <a:lvl5pPr marL="1828800" indent="0">
              <a:buFontTx/>
              <a:buNone/>
              <a:defRPr sz="1800">
                <a:latin typeface="Titillium Web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45518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0" y="5913438"/>
            <a:ext cx="1071889" cy="944562"/>
          </a:xfrm>
        </p:spPr>
        <p:txBody>
          <a:bodyPr/>
          <a:lstStyle/>
          <a:p>
            <a:r>
              <a:rPr lang="it-IT"/>
              <a:t>24/06/2021</a:t>
            </a: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BE603EA8-C752-3A46-9FE5-D5AC78A9FC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7264" y="1661628"/>
            <a:ext cx="7772400" cy="37561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Table Placeholder 3">
            <a:extLst>
              <a:ext uri="{FF2B5EF4-FFF2-40B4-BE49-F238E27FC236}">
                <a16:creationId xmlns:a16="http://schemas.microsoft.com/office/drawing/2014/main" id="{02AA57D4-D6A7-3F40-A133-8E1A2665CDC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54088" y="2044811"/>
            <a:ext cx="10290175" cy="343682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238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0" y="5913438"/>
            <a:ext cx="1071889" cy="944562"/>
          </a:xfrm>
        </p:spPr>
        <p:txBody>
          <a:bodyPr/>
          <a:lstStyle/>
          <a:p>
            <a:r>
              <a:rPr lang="it-IT"/>
              <a:t>24/06/2021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D6B5959-C991-DE49-AE5F-B23E8BD5F31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47738" y="1643064"/>
            <a:ext cx="10296525" cy="4143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8755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2124E5-8FC4-6647-A6A6-69E9F1B1907D}"/>
              </a:ext>
            </a:extLst>
          </p:cNvPr>
          <p:cNvSpPr/>
          <p:nvPr userDrawn="1"/>
        </p:nvSpPr>
        <p:spPr>
          <a:xfrm flipH="1">
            <a:off x="1" y="0"/>
            <a:ext cx="646799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0" i="0">
              <a:latin typeface="Trebuchet MS" panose="020B0703020202090204" pitchFamily="34" charset="0"/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65" y="2933699"/>
            <a:ext cx="5138736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8"/>
            <a:ext cx="5138736" cy="7795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0" y="5913438"/>
            <a:ext cx="1071889" cy="944562"/>
          </a:xfrm>
        </p:spPr>
        <p:txBody>
          <a:bodyPr/>
          <a:lstStyle/>
          <a:p>
            <a:r>
              <a:rPr lang="it-IT"/>
              <a:t>24/06/2021</a:t>
            </a:r>
            <a:endParaRPr lang="it-IT" dirty="0"/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8D965D1B-AEFD-6240-AA9D-3B1E22C2A99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898936" y="1338263"/>
            <a:ext cx="4850935" cy="4556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x-non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F3CB62-594E-614E-BD42-6A4704678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8" y="944563"/>
            <a:ext cx="304199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9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ph">
    <p:bg>
      <p:bgPr>
        <a:solidFill>
          <a:srgbClr val="E7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0" y="5913438"/>
            <a:ext cx="1071889" cy="944562"/>
          </a:xfrm>
        </p:spPr>
        <p:txBody>
          <a:bodyPr/>
          <a:lstStyle/>
          <a:p>
            <a:r>
              <a:rPr lang="it-IT"/>
              <a:t>24/06/2021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777E362-5490-914D-9C50-C1EA8328073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954088" y="2044811"/>
            <a:ext cx="10290175" cy="343682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  <p:sp>
        <p:nvSpPr>
          <p:cNvPr id="13" name="Segnaposto testo 13">
            <a:extLst>
              <a:ext uri="{FF2B5EF4-FFF2-40B4-BE49-F238E27FC236}">
                <a16:creationId xmlns:a16="http://schemas.microsoft.com/office/drawing/2014/main" id="{A26DFFC2-9AF9-104A-B9BD-3B3FA38314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7264" y="1661628"/>
            <a:ext cx="7772400" cy="37561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7053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ph">
    <p:bg>
      <p:bgPr>
        <a:solidFill>
          <a:srgbClr val="E7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0" y="5913438"/>
            <a:ext cx="1071889" cy="944562"/>
          </a:xfrm>
        </p:spPr>
        <p:txBody>
          <a:bodyPr/>
          <a:lstStyle/>
          <a:p>
            <a:r>
              <a:rPr lang="it-IT"/>
              <a:t>24/06/2021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75B784C-2F31-224C-BB4E-D9D700B2D89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47738" y="1643064"/>
            <a:ext cx="10296525" cy="4143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87241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43E3D-1829-9D49-B728-BF153703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24/06/2021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7134" y="2529727"/>
            <a:ext cx="7772400" cy="185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0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3EA59BA0-4F4C-0249-8371-0EEAC2445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7264" y="44274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2000" b="0" i="0"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6411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- N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itolo 1">
            <a:extLst>
              <a:ext uri="{FF2B5EF4-FFF2-40B4-BE49-F238E27FC236}">
                <a16:creationId xmlns:a16="http://schemas.microsoft.com/office/drawing/2014/main" id="{B04ECE9D-5AA3-8344-86FE-D3E35C2B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933699"/>
            <a:ext cx="5138736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000" b="0" i="0">
                <a:solidFill>
                  <a:schemeClr val="bg2">
                    <a:lumMod val="25000"/>
                  </a:schemeClr>
                </a:solidFill>
                <a:latin typeface="Titillium Web" pitchFamily="2" charset="77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E8E55A28-605C-6E41-9FC7-72012BAC5D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8"/>
            <a:ext cx="5138736" cy="779591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Gotham Medium" panose="02000604030000020004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2014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N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43E3D-1829-9D49-B728-BF153703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24/06/2021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7264" y="2933699"/>
            <a:ext cx="7771100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8"/>
            <a:ext cx="7771100" cy="77959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55714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7BC503AC-DC7A-2643-A86C-74E1AF9C8D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7992" y="0"/>
            <a:ext cx="5724008" cy="68500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84" y="2933699"/>
            <a:ext cx="5138736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8"/>
            <a:ext cx="5138736" cy="779591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0" y="5913438"/>
            <a:ext cx="1071889" cy="944562"/>
          </a:xfrm>
        </p:spPr>
        <p:txBody>
          <a:bodyPr/>
          <a:lstStyle/>
          <a:p>
            <a:r>
              <a:rPr lang="it-IT"/>
              <a:t>24/06/2021</a:t>
            </a:r>
          </a:p>
        </p:txBody>
      </p:sp>
    </p:spTree>
    <p:extLst>
      <p:ext uri="{BB962C8B-B14F-4D97-AF65-F5344CB8AC3E}">
        <p14:creationId xmlns:p14="http://schemas.microsoft.com/office/powerpoint/2010/main" val="3751655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27" y="2715471"/>
            <a:ext cx="3775554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0" y="5913438"/>
            <a:ext cx="1071889" cy="944562"/>
          </a:xfrm>
        </p:spPr>
        <p:txBody>
          <a:bodyPr/>
          <a:lstStyle/>
          <a:p>
            <a:r>
              <a:rPr lang="it-IT"/>
              <a:t>24/06/2021</a:t>
            </a:r>
          </a:p>
        </p:txBody>
      </p:sp>
      <p:sp>
        <p:nvSpPr>
          <p:cNvPr id="13" name="Segnaposto testo 13">
            <a:extLst>
              <a:ext uri="{FF2B5EF4-FFF2-40B4-BE49-F238E27FC236}">
                <a16:creationId xmlns:a16="http://schemas.microsoft.com/office/drawing/2014/main" id="{2D3A7C4A-50A7-5F43-8208-BABBB3753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4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53CF5-193E-C84A-82E0-6DC67C4696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3475" y="2715472"/>
            <a:ext cx="3786188" cy="25479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6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1442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0" y="5913438"/>
            <a:ext cx="1071889" cy="944562"/>
          </a:xfrm>
        </p:spPr>
        <p:txBody>
          <a:bodyPr/>
          <a:lstStyle/>
          <a:p>
            <a:r>
              <a:rPr lang="it-IT"/>
              <a:t>24/06/2021</a:t>
            </a:r>
          </a:p>
        </p:txBody>
      </p:sp>
      <p:sp>
        <p:nvSpPr>
          <p:cNvPr id="13" name="Segnaposto testo 13">
            <a:extLst>
              <a:ext uri="{FF2B5EF4-FFF2-40B4-BE49-F238E27FC236}">
                <a16:creationId xmlns:a16="http://schemas.microsoft.com/office/drawing/2014/main" id="{1142F777-1BB2-0F47-A887-FE3115EA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3649986"/>
            <a:ext cx="2375718" cy="531192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B680D2C3-B26E-9146-872D-DA9E61C81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7264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4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C4BE5458-4B2E-754E-834C-1BE2D32494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1630" y="3649986"/>
            <a:ext cx="2375718" cy="531192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3">
            <a:extLst>
              <a:ext uri="{FF2B5EF4-FFF2-40B4-BE49-F238E27FC236}">
                <a16:creationId xmlns:a16="http://schemas.microsoft.com/office/drawing/2014/main" id="{295CEA6B-99C4-2C4E-BDC8-DA19770CE5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622" y="3649986"/>
            <a:ext cx="2398365" cy="531192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21" name="Segnaposto testo 13">
            <a:extLst>
              <a:ext uri="{FF2B5EF4-FFF2-40B4-BE49-F238E27FC236}">
                <a16:creationId xmlns:a16="http://schemas.microsoft.com/office/drawing/2014/main" id="{D01A4C2C-A8E6-0B49-AF10-6C35834E15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8261" y="3649986"/>
            <a:ext cx="2403480" cy="531192"/>
          </a:xfrm>
          <a:prstGeom prst="rect">
            <a:avLst/>
          </a:prstGeom>
        </p:spPr>
        <p:txBody>
          <a:bodyPr/>
          <a:lstStyle>
            <a:lvl1pPr>
              <a:defRPr sz="1800" b="1" i="0">
                <a:solidFill>
                  <a:schemeClr val="accent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66E6A43-6DEA-0C41-A988-451D8EC993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088" y="2730413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sull'icona per inserire un'immagine</a:t>
            </a:r>
            <a:endParaRPr lang="x-none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FA03CA3E-4BD5-8E45-82D9-352CCFC8EB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3019" y="2730413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sull'icona per inserire un'immagine</a:t>
            </a:r>
            <a:endParaRPr lang="x-none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1700B5E9-F6A4-B943-8F3C-4A2C3B8546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4817" y="2730413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sull'icona per inserire un'immagine</a:t>
            </a:r>
            <a:endParaRPr lang="x-none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48954F1D-8160-8C47-962F-F3CB4D4447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6042" y="2730413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sull'icona per inserire un'immagine</a:t>
            </a:r>
            <a:endParaRPr lang="x-none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4D9DBD4-566A-CC4B-A69F-61636C882E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088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sz="1800">
                <a:latin typeface="Titillium Web" pitchFamily="2" charset="77"/>
              </a:defRPr>
            </a:lvl2pPr>
            <a:lvl3pPr marL="914400" indent="0">
              <a:buFontTx/>
              <a:buNone/>
              <a:defRPr sz="1800">
                <a:latin typeface="Titillium Web" pitchFamily="2" charset="77"/>
              </a:defRPr>
            </a:lvl3pPr>
            <a:lvl4pPr marL="1371600" indent="0">
              <a:buFontTx/>
              <a:buNone/>
              <a:defRPr sz="1800">
                <a:latin typeface="Titillium Web" pitchFamily="2" charset="77"/>
              </a:defRPr>
            </a:lvl4pPr>
            <a:lvl5pPr marL="1828800" indent="0">
              <a:buFontTx/>
              <a:buNone/>
              <a:defRPr sz="1800">
                <a:latin typeface="Titillium Web" pitchFamily="2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59F9CF6F-4A15-3846-AF64-A9EE127636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12447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sz="1800">
                <a:latin typeface="Titillium Web" pitchFamily="2" charset="77"/>
              </a:defRPr>
            </a:lvl2pPr>
            <a:lvl3pPr marL="914400" indent="0">
              <a:buFontTx/>
              <a:buNone/>
              <a:defRPr sz="1800">
                <a:latin typeface="Titillium Web" pitchFamily="2" charset="77"/>
              </a:defRPr>
            </a:lvl3pPr>
            <a:lvl4pPr marL="1371600" indent="0">
              <a:buFontTx/>
              <a:buNone/>
              <a:defRPr sz="1800">
                <a:latin typeface="Titillium Web" pitchFamily="2" charset="77"/>
              </a:defRPr>
            </a:lvl4pPr>
            <a:lvl5pPr marL="1828800" indent="0">
              <a:buFontTx/>
              <a:buNone/>
              <a:defRPr sz="1800">
                <a:latin typeface="Titillium Web" pitchFamily="2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EDD7A48F-DD46-0444-AA58-25A2B77A46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04818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sz="1800">
                <a:latin typeface="Titillium Web" pitchFamily="2" charset="77"/>
              </a:defRPr>
            </a:lvl2pPr>
            <a:lvl3pPr marL="914400" indent="0">
              <a:buFontTx/>
              <a:buNone/>
              <a:defRPr sz="1800">
                <a:latin typeface="Titillium Web" pitchFamily="2" charset="77"/>
              </a:defRPr>
            </a:lvl3pPr>
            <a:lvl4pPr marL="1371600" indent="0">
              <a:buFontTx/>
              <a:buNone/>
              <a:defRPr sz="1800">
                <a:latin typeface="Titillium Web" pitchFamily="2" charset="77"/>
              </a:defRPr>
            </a:lvl4pPr>
            <a:lvl5pPr marL="1828800" indent="0">
              <a:buFontTx/>
              <a:buNone/>
              <a:defRPr sz="1800">
                <a:latin typeface="Titillium Web" pitchFamily="2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C9A370C3-FBA6-A540-98FE-6BFA8E775DD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44323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0" i="0"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457200" indent="0">
              <a:buFontTx/>
              <a:buNone/>
              <a:defRPr sz="1800">
                <a:latin typeface="Titillium Web" pitchFamily="2" charset="77"/>
              </a:defRPr>
            </a:lvl2pPr>
            <a:lvl3pPr marL="914400" indent="0">
              <a:buFontTx/>
              <a:buNone/>
              <a:defRPr sz="1800">
                <a:latin typeface="Titillium Web" pitchFamily="2" charset="77"/>
              </a:defRPr>
            </a:lvl3pPr>
            <a:lvl4pPr marL="1371600" indent="0">
              <a:buFontTx/>
              <a:buNone/>
              <a:defRPr sz="1800">
                <a:latin typeface="Titillium Web" pitchFamily="2" charset="77"/>
              </a:defRPr>
            </a:lvl4pPr>
            <a:lvl5pPr marL="1828800" indent="0">
              <a:buFontTx/>
              <a:buNone/>
              <a:defRPr sz="1800">
                <a:latin typeface="Titillium Web" pitchFamily="2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39617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24/06/2021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3DA-3410-4B4C-BA64-1334988004D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612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43E3D-1829-9D49-B728-BF153703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24/06/2021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2529728"/>
            <a:ext cx="7772400" cy="185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5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993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3EA59BA0-4F4C-0249-8371-0EEAC2445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7265" y="44274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985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30548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N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43E3D-1829-9D49-B728-BF153703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24/06/2021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4" y="2933700"/>
            <a:ext cx="7772399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1587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9"/>
            <a:ext cx="7772399" cy="779591"/>
          </a:xfrm>
          <a:prstGeom prst="rect">
            <a:avLst/>
          </a:prstGeom>
        </p:spPr>
        <p:txBody>
          <a:bodyPr/>
          <a:lstStyle>
            <a:lvl1pPr>
              <a:defRPr sz="1985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43058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7BC503AC-DC7A-2643-A86C-74E1AF9C8D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7990" y="2"/>
            <a:ext cx="5724009" cy="68500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31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3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2" y="4464422"/>
            <a:ext cx="2234729" cy="2600411"/>
          </a:xfrm>
          <a:prstGeom prst="rect">
            <a:avLst/>
          </a:prstGeom>
        </p:spPr>
      </p:pic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92" y="2933700"/>
            <a:ext cx="5138736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1587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5" y="2154109"/>
            <a:ext cx="5138736" cy="779591"/>
          </a:xfrm>
          <a:prstGeom prst="rect">
            <a:avLst/>
          </a:prstGeom>
        </p:spPr>
        <p:txBody>
          <a:bodyPr/>
          <a:lstStyle>
            <a:lvl1pPr>
              <a:defRPr sz="1985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1" y="5913439"/>
            <a:ext cx="1071889" cy="944562"/>
          </a:xfrm>
        </p:spPr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24/06/2021</a:t>
            </a:r>
          </a:p>
        </p:txBody>
      </p:sp>
    </p:spTree>
    <p:extLst>
      <p:ext uri="{BB962C8B-B14F-4D97-AF65-F5344CB8AC3E}">
        <p14:creationId xmlns:p14="http://schemas.microsoft.com/office/powerpoint/2010/main" val="2055417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31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3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2" y="4464422"/>
            <a:ext cx="2234729" cy="2600411"/>
          </a:xfrm>
          <a:prstGeom prst="rect">
            <a:avLst/>
          </a:prstGeom>
        </p:spPr>
      </p:pic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66" y="2715471"/>
            <a:ext cx="3775554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1587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1" y="5913439"/>
            <a:ext cx="1071889" cy="944562"/>
          </a:xfrm>
        </p:spPr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24/06/2021</a:t>
            </a:r>
          </a:p>
        </p:txBody>
      </p:sp>
      <p:sp>
        <p:nvSpPr>
          <p:cNvPr id="13" name="Segnaposto testo 13">
            <a:extLst>
              <a:ext uri="{FF2B5EF4-FFF2-40B4-BE49-F238E27FC236}">
                <a16:creationId xmlns:a16="http://schemas.microsoft.com/office/drawing/2014/main" id="{2D3A7C4A-50A7-5F43-8208-BABBB3753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5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389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EFC467-3D01-7043-99D2-C080241054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3475" y="2715473"/>
            <a:ext cx="3786188" cy="25479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587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16895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31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3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2" y="4464422"/>
            <a:ext cx="2234729" cy="2600411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1" y="5913439"/>
            <a:ext cx="1071889" cy="944562"/>
          </a:xfrm>
        </p:spPr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24/06/2021</a:t>
            </a:r>
          </a:p>
        </p:txBody>
      </p:sp>
      <p:sp>
        <p:nvSpPr>
          <p:cNvPr id="13" name="Segnaposto testo 13">
            <a:extLst>
              <a:ext uri="{FF2B5EF4-FFF2-40B4-BE49-F238E27FC236}">
                <a16:creationId xmlns:a16="http://schemas.microsoft.com/office/drawing/2014/main" id="{1142F777-1BB2-0F47-A887-FE3115EA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3649985"/>
            <a:ext cx="2375718" cy="531192"/>
          </a:xfrm>
          <a:prstGeom prst="rect">
            <a:avLst/>
          </a:prstGeom>
        </p:spPr>
        <p:txBody>
          <a:bodyPr/>
          <a:lstStyle>
            <a:lvl1pPr>
              <a:defRPr sz="1787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B680D2C3-B26E-9146-872D-DA9E61C81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7265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389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C4BE5458-4B2E-754E-834C-1BE2D32494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1630" y="3649985"/>
            <a:ext cx="2375718" cy="531192"/>
          </a:xfrm>
          <a:prstGeom prst="rect">
            <a:avLst/>
          </a:prstGeom>
        </p:spPr>
        <p:txBody>
          <a:bodyPr/>
          <a:lstStyle>
            <a:lvl1pPr>
              <a:defRPr sz="1787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3">
            <a:extLst>
              <a:ext uri="{FF2B5EF4-FFF2-40B4-BE49-F238E27FC236}">
                <a16:creationId xmlns:a16="http://schemas.microsoft.com/office/drawing/2014/main" id="{295CEA6B-99C4-2C4E-BDC8-DA19770CE5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624" y="3649985"/>
            <a:ext cx="2398364" cy="531192"/>
          </a:xfrm>
          <a:prstGeom prst="rect">
            <a:avLst/>
          </a:prstGeom>
        </p:spPr>
        <p:txBody>
          <a:bodyPr/>
          <a:lstStyle>
            <a:lvl1pPr>
              <a:defRPr sz="1787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21" name="Segnaposto testo 13">
            <a:extLst>
              <a:ext uri="{FF2B5EF4-FFF2-40B4-BE49-F238E27FC236}">
                <a16:creationId xmlns:a16="http://schemas.microsoft.com/office/drawing/2014/main" id="{D01A4C2C-A8E6-0B49-AF10-6C35834E15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8262" y="3649985"/>
            <a:ext cx="2403480" cy="531192"/>
          </a:xfrm>
          <a:prstGeom prst="rect">
            <a:avLst/>
          </a:prstGeom>
        </p:spPr>
        <p:txBody>
          <a:bodyPr/>
          <a:lstStyle>
            <a:lvl1pPr>
              <a:defRPr sz="1787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66E6A43-6DEA-0C41-A988-451D8EC993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088" y="2744701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993" b="0" i="0"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FA03CA3E-4BD5-8E45-82D9-352CCFC8EB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3020" y="2744701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993" b="0" i="0"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1700B5E9-F6A4-B943-8F3C-4A2C3B8546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4817" y="2744701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993" b="0" i="0"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48954F1D-8160-8C47-962F-F3CB4D4447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6042" y="2744701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993" b="0" i="0">
                <a:latin typeface="Trebuchet MS" panose="020B070302020209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4D9DBD4-566A-CC4B-A69F-61636C882E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088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389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3758" indent="0">
              <a:buFontTx/>
              <a:buNone/>
              <a:defRPr sz="1787">
                <a:latin typeface="Titillium Web" pitchFamily="2" charset="77"/>
              </a:defRPr>
            </a:lvl2pPr>
            <a:lvl3pPr marL="907518" indent="0">
              <a:buFontTx/>
              <a:buNone/>
              <a:defRPr sz="1787">
                <a:latin typeface="Titillium Web" pitchFamily="2" charset="77"/>
              </a:defRPr>
            </a:lvl3pPr>
            <a:lvl4pPr marL="1361277" indent="0">
              <a:buFontTx/>
              <a:buNone/>
              <a:defRPr sz="1787">
                <a:latin typeface="Titillium Web" pitchFamily="2" charset="77"/>
              </a:defRPr>
            </a:lvl4pPr>
            <a:lvl5pPr marL="1815036" indent="0">
              <a:buFontTx/>
              <a:buNone/>
              <a:defRPr sz="1787">
                <a:latin typeface="Titillium Web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59F9CF6F-4A15-3846-AF64-A9EE127636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12447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389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3758" indent="0">
              <a:buFontTx/>
              <a:buNone/>
              <a:defRPr sz="1787">
                <a:latin typeface="Titillium Web" pitchFamily="2" charset="77"/>
              </a:defRPr>
            </a:lvl2pPr>
            <a:lvl3pPr marL="907518" indent="0">
              <a:buFontTx/>
              <a:buNone/>
              <a:defRPr sz="1787">
                <a:latin typeface="Titillium Web" pitchFamily="2" charset="77"/>
              </a:defRPr>
            </a:lvl3pPr>
            <a:lvl4pPr marL="1361277" indent="0">
              <a:buFontTx/>
              <a:buNone/>
              <a:defRPr sz="1787">
                <a:latin typeface="Titillium Web" pitchFamily="2" charset="77"/>
              </a:defRPr>
            </a:lvl4pPr>
            <a:lvl5pPr marL="1815036" indent="0">
              <a:buFontTx/>
              <a:buNone/>
              <a:defRPr sz="1787">
                <a:latin typeface="Titillium Web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EDD7A48F-DD46-0444-AA58-25A2B77A46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04818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389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3758" indent="0">
              <a:buFontTx/>
              <a:buNone/>
              <a:defRPr sz="1787">
                <a:latin typeface="Titillium Web" pitchFamily="2" charset="77"/>
              </a:defRPr>
            </a:lvl2pPr>
            <a:lvl3pPr marL="907518" indent="0">
              <a:buFontTx/>
              <a:buNone/>
              <a:defRPr sz="1787">
                <a:latin typeface="Titillium Web" pitchFamily="2" charset="77"/>
              </a:defRPr>
            </a:lvl3pPr>
            <a:lvl4pPr marL="1361277" indent="0">
              <a:buFontTx/>
              <a:buNone/>
              <a:defRPr sz="1787">
                <a:latin typeface="Titillium Web" pitchFamily="2" charset="77"/>
              </a:defRPr>
            </a:lvl4pPr>
            <a:lvl5pPr marL="1815036" indent="0">
              <a:buFontTx/>
              <a:buNone/>
              <a:defRPr sz="1787">
                <a:latin typeface="Titillium Web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C9A370C3-FBA6-A540-98FE-6BFA8E775DD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44323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389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3758" indent="0">
              <a:buFontTx/>
              <a:buNone/>
              <a:defRPr sz="1787">
                <a:latin typeface="Titillium Web" pitchFamily="2" charset="77"/>
              </a:defRPr>
            </a:lvl2pPr>
            <a:lvl3pPr marL="907518" indent="0">
              <a:buFontTx/>
              <a:buNone/>
              <a:defRPr sz="1787">
                <a:latin typeface="Titillium Web" pitchFamily="2" charset="77"/>
              </a:defRPr>
            </a:lvl3pPr>
            <a:lvl4pPr marL="1361277" indent="0">
              <a:buFontTx/>
              <a:buNone/>
              <a:defRPr sz="1787">
                <a:latin typeface="Titillium Web" pitchFamily="2" charset="77"/>
              </a:defRPr>
            </a:lvl4pPr>
            <a:lvl5pPr marL="1815036" indent="0">
              <a:buFontTx/>
              <a:buNone/>
              <a:defRPr sz="1787">
                <a:latin typeface="Titillium Web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6318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— IMAGE MASK BLU">
    <p:bg>
      <p:bgPr>
        <a:solidFill>
          <a:srgbClr val="007C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2529727"/>
            <a:ext cx="7772400" cy="185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000" b="0" i="0">
                <a:solidFill>
                  <a:schemeClr val="bg1"/>
                </a:solidFill>
                <a:latin typeface="Gotham Medium" panose="02000604030000020004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3EA59BA0-4F4C-0249-8371-0EEAC2445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7264" y="44274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2000" b="0" i="0">
                <a:solidFill>
                  <a:schemeClr val="bg1"/>
                </a:solidFill>
                <a:latin typeface="Gotham Light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Segnaposto immagine 15">
            <a:extLst>
              <a:ext uri="{FF2B5EF4-FFF2-40B4-BE49-F238E27FC236}">
                <a16:creationId xmlns:a16="http://schemas.microsoft.com/office/drawing/2014/main" id="{A388FA37-860D-264B-BA40-984A451F15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64352" y="0"/>
            <a:ext cx="6327648" cy="6912892"/>
          </a:xfrm>
          <a:custGeom>
            <a:avLst/>
            <a:gdLst>
              <a:gd name="connsiteX0" fmla="*/ 0 w 3382963"/>
              <a:gd name="connsiteY0" fmla="*/ 1769269 h 3538538"/>
              <a:gd name="connsiteX1" fmla="*/ 845741 w 3382963"/>
              <a:gd name="connsiteY1" fmla="*/ 1 h 3538538"/>
              <a:gd name="connsiteX2" fmla="*/ 2537222 w 3382963"/>
              <a:gd name="connsiteY2" fmla="*/ 1 h 3538538"/>
              <a:gd name="connsiteX3" fmla="*/ 3382963 w 3382963"/>
              <a:gd name="connsiteY3" fmla="*/ 1769269 h 3538538"/>
              <a:gd name="connsiteX4" fmla="*/ 2537222 w 3382963"/>
              <a:gd name="connsiteY4" fmla="*/ 3538537 h 3538538"/>
              <a:gd name="connsiteX5" fmla="*/ 845741 w 3382963"/>
              <a:gd name="connsiteY5" fmla="*/ 3538537 h 3538538"/>
              <a:gd name="connsiteX6" fmla="*/ 0 w 3382963"/>
              <a:gd name="connsiteY6" fmla="*/ 1769269 h 3538538"/>
              <a:gd name="connsiteX0" fmla="*/ 0 w 3382963"/>
              <a:gd name="connsiteY0" fmla="*/ 1769268 h 6199440"/>
              <a:gd name="connsiteX1" fmla="*/ 845741 w 3382963"/>
              <a:gd name="connsiteY1" fmla="*/ 0 h 6199440"/>
              <a:gd name="connsiteX2" fmla="*/ 2537222 w 3382963"/>
              <a:gd name="connsiteY2" fmla="*/ 0 h 6199440"/>
              <a:gd name="connsiteX3" fmla="*/ 3382963 w 3382963"/>
              <a:gd name="connsiteY3" fmla="*/ 1769268 h 6199440"/>
              <a:gd name="connsiteX4" fmla="*/ 2930414 w 3382963"/>
              <a:gd name="connsiteY4" fmla="*/ 6199440 h 6199440"/>
              <a:gd name="connsiteX5" fmla="*/ 845741 w 3382963"/>
              <a:gd name="connsiteY5" fmla="*/ 3538536 h 6199440"/>
              <a:gd name="connsiteX6" fmla="*/ 0 w 3382963"/>
              <a:gd name="connsiteY6" fmla="*/ 1769268 h 6199440"/>
              <a:gd name="connsiteX0" fmla="*/ 0 w 4343083"/>
              <a:gd name="connsiteY0" fmla="*/ 1769268 h 6199440"/>
              <a:gd name="connsiteX1" fmla="*/ 845741 w 4343083"/>
              <a:gd name="connsiteY1" fmla="*/ 0 h 6199440"/>
              <a:gd name="connsiteX2" fmla="*/ 2537222 w 4343083"/>
              <a:gd name="connsiteY2" fmla="*/ 0 h 6199440"/>
              <a:gd name="connsiteX3" fmla="*/ 4343083 w 4343083"/>
              <a:gd name="connsiteY3" fmla="*/ 3113436 h 6199440"/>
              <a:gd name="connsiteX4" fmla="*/ 2930414 w 4343083"/>
              <a:gd name="connsiteY4" fmla="*/ 6199440 h 6199440"/>
              <a:gd name="connsiteX5" fmla="*/ 845741 w 4343083"/>
              <a:gd name="connsiteY5" fmla="*/ 3538536 h 6199440"/>
              <a:gd name="connsiteX6" fmla="*/ 0 w 4343083"/>
              <a:gd name="connsiteY6" fmla="*/ 1769268 h 6199440"/>
              <a:gd name="connsiteX0" fmla="*/ 0 w 5252990"/>
              <a:gd name="connsiteY0" fmla="*/ 1769268 h 6199440"/>
              <a:gd name="connsiteX1" fmla="*/ 845741 w 5252990"/>
              <a:gd name="connsiteY1" fmla="*/ 0 h 6199440"/>
              <a:gd name="connsiteX2" fmla="*/ 5252990 w 5252990"/>
              <a:gd name="connsiteY2" fmla="*/ 1325880 h 6199440"/>
              <a:gd name="connsiteX3" fmla="*/ 4343083 w 5252990"/>
              <a:gd name="connsiteY3" fmla="*/ 3113436 h 6199440"/>
              <a:gd name="connsiteX4" fmla="*/ 2930414 w 5252990"/>
              <a:gd name="connsiteY4" fmla="*/ 6199440 h 6199440"/>
              <a:gd name="connsiteX5" fmla="*/ 845741 w 5252990"/>
              <a:gd name="connsiteY5" fmla="*/ 3538536 h 6199440"/>
              <a:gd name="connsiteX6" fmla="*/ 0 w 5252990"/>
              <a:gd name="connsiteY6" fmla="*/ 1769268 h 6199440"/>
              <a:gd name="connsiteX0" fmla="*/ 0 w 5252990"/>
              <a:gd name="connsiteY0" fmla="*/ 1769268 h 6153720"/>
              <a:gd name="connsiteX1" fmla="*/ 845741 w 5252990"/>
              <a:gd name="connsiteY1" fmla="*/ 0 h 6153720"/>
              <a:gd name="connsiteX2" fmla="*/ 5252990 w 5252990"/>
              <a:gd name="connsiteY2" fmla="*/ 1325880 h 6153720"/>
              <a:gd name="connsiteX3" fmla="*/ 4343083 w 5252990"/>
              <a:gd name="connsiteY3" fmla="*/ 3113436 h 6153720"/>
              <a:gd name="connsiteX4" fmla="*/ 1028462 w 5252990"/>
              <a:gd name="connsiteY4" fmla="*/ 6153720 h 6153720"/>
              <a:gd name="connsiteX5" fmla="*/ 845741 w 5252990"/>
              <a:gd name="connsiteY5" fmla="*/ 3538536 h 6153720"/>
              <a:gd name="connsiteX6" fmla="*/ 0 w 5252990"/>
              <a:gd name="connsiteY6" fmla="*/ 1769268 h 6153720"/>
              <a:gd name="connsiteX0" fmla="*/ 0 w 5252990"/>
              <a:gd name="connsiteY0" fmla="*/ 1769268 h 6153720"/>
              <a:gd name="connsiteX1" fmla="*/ 845741 w 5252990"/>
              <a:gd name="connsiteY1" fmla="*/ 0 h 6153720"/>
              <a:gd name="connsiteX2" fmla="*/ 5252990 w 5252990"/>
              <a:gd name="connsiteY2" fmla="*/ 1325880 h 6153720"/>
              <a:gd name="connsiteX3" fmla="*/ 3209227 w 5252990"/>
              <a:gd name="connsiteY3" fmla="*/ 5618892 h 6153720"/>
              <a:gd name="connsiteX4" fmla="*/ 1028462 w 5252990"/>
              <a:gd name="connsiteY4" fmla="*/ 6153720 h 6153720"/>
              <a:gd name="connsiteX5" fmla="*/ 845741 w 5252990"/>
              <a:gd name="connsiteY5" fmla="*/ 3538536 h 6153720"/>
              <a:gd name="connsiteX6" fmla="*/ 0 w 5252990"/>
              <a:gd name="connsiteY6" fmla="*/ 1769268 h 6153720"/>
              <a:gd name="connsiteX0" fmla="*/ 0 w 5253149"/>
              <a:gd name="connsiteY0" fmla="*/ 2436780 h 6821232"/>
              <a:gd name="connsiteX1" fmla="*/ 5253149 w 5253149"/>
              <a:gd name="connsiteY1" fmla="*/ 0 h 6821232"/>
              <a:gd name="connsiteX2" fmla="*/ 5252990 w 5253149"/>
              <a:gd name="connsiteY2" fmla="*/ 1993392 h 6821232"/>
              <a:gd name="connsiteX3" fmla="*/ 3209227 w 5253149"/>
              <a:gd name="connsiteY3" fmla="*/ 6286404 h 6821232"/>
              <a:gd name="connsiteX4" fmla="*/ 1028462 w 5253149"/>
              <a:gd name="connsiteY4" fmla="*/ 6821232 h 6821232"/>
              <a:gd name="connsiteX5" fmla="*/ 845741 w 5253149"/>
              <a:gd name="connsiteY5" fmla="*/ 4206048 h 6821232"/>
              <a:gd name="connsiteX6" fmla="*/ 0 w 5253149"/>
              <a:gd name="connsiteY6" fmla="*/ 2436780 h 6821232"/>
              <a:gd name="connsiteX0" fmla="*/ 3104467 w 4407408"/>
              <a:gd name="connsiteY0" fmla="*/ 671988 h 6821232"/>
              <a:gd name="connsiteX1" fmla="*/ 4407408 w 4407408"/>
              <a:gd name="connsiteY1" fmla="*/ 0 h 6821232"/>
              <a:gd name="connsiteX2" fmla="*/ 4407249 w 4407408"/>
              <a:gd name="connsiteY2" fmla="*/ 1993392 h 6821232"/>
              <a:gd name="connsiteX3" fmla="*/ 2363486 w 4407408"/>
              <a:gd name="connsiteY3" fmla="*/ 6286404 h 6821232"/>
              <a:gd name="connsiteX4" fmla="*/ 182721 w 4407408"/>
              <a:gd name="connsiteY4" fmla="*/ 6821232 h 6821232"/>
              <a:gd name="connsiteX5" fmla="*/ 0 w 4407408"/>
              <a:gd name="connsiteY5" fmla="*/ 4206048 h 6821232"/>
              <a:gd name="connsiteX6" fmla="*/ 3104467 w 4407408"/>
              <a:gd name="connsiteY6" fmla="*/ 671988 h 6821232"/>
              <a:gd name="connsiteX0" fmla="*/ 2921746 w 4224687"/>
              <a:gd name="connsiteY0" fmla="*/ 671988 h 6821232"/>
              <a:gd name="connsiteX1" fmla="*/ 4224687 w 4224687"/>
              <a:gd name="connsiteY1" fmla="*/ 0 h 6821232"/>
              <a:gd name="connsiteX2" fmla="*/ 4224528 w 4224687"/>
              <a:gd name="connsiteY2" fmla="*/ 1993392 h 6821232"/>
              <a:gd name="connsiteX3" fmla="*/ 2180765 w 4224687"/>
              <a:gd name="connsiteY3" fmla="*/ 6286404 h 6821232"/>
              <a:gd name="connsiteX4" fmla="*/ 0 w 4224687"/>
              <a:gd name="connsiteY4" fmla="*/ 6821232 h 6821232"/>
              <a:gd name="connsiteX5" fmla="*/ 841407 w 4224687"/>
              <a:gd name="connsiteY5" fmla="*/ 5029008 h 6821232"/>
              <a:gd name="connsiteX6" fmla="*/ 2921746 w 4224687"/>
              <a:gd name="connsiteY6" fmla="*/ 671988 h 6821232"/>
              <a:gd name="connsiteX0" fmla="*/ 5024707 w 6327648"/>
              <a:gd name="connsiteY0" fmla="*/ 671988 h 6839520"/>
              <a:gd name="connsiteX1" fmla="*/ 6327648 w 6327648"/>
              <a:gd name="connsiteY1" fmla="*/ 0 h 6839520"/>
              <a:gd name="connsiteX2" fmla="*/ 6327489 w 6327648"/>
              <a:gd name="connsiteY2" fmla="*/ 1993392 h 6839520"/>
              <a:gd name="connsiteX3" fmla="*/ 4283726 w 6327648"/>
              <a:gd name="connsiteY3" fmla="*/ 6286404 h 6839520"/>
              <a:gd name="connsiteX4" fmla="*/ 2102961 w 6327648"/>
              <a:gd name="connsiteY4" fmla="*/ 6821232 h 6839520"/>
              <a:gd name="connsiteX5" fmla="*/ 0 w 6327648"/>
              <a:gd name="connsiteY5" fmla="*/ 6839520 h 6839520"/>
              <a:gd name="connsiteX6" fmla="*/ 5024707 w 6327648"/>
              <a:gd name="connsiteY6" fmla="*/ 671988 h 6839520"/>
              <a:gd name="connsiteX0" fmla="*/ 5024707 w 6327648"/>
              <a:gd name="connsiteY0" fmla="*/ 671988 h 6857808"/>
              <a:gd name="connsiteX1" fmla="*/ 6327648 w 6327648"/>
              <a:gd name="connsiteY1" fmla="*/ 0 h 6857808"/>
              <a:gd name="connsiteX2" fmla="*/ 6327489 w 6327648"/>
              <a:gd name="connsiteY2" fmla="*/ 1993392 h 6857808"/>
              <a:gd name="connsiteX3" fmla="*/ 4283726 w 6327648"/>
              <a:gd name="connsiteY3" fmla="*/ 6286404 h 6857808"/>
              <a:gd name="connsiteX4" fmla="*/ 2112105 w 6327648"/>
              <a:gd name="connsiteY4" fmla="*/ 6857808 h 6857808"/>
              <a:gd name="connsiteX5" fmla="*/ 0 w 6327648"/>
              <a:gd name="connsiteY5" fmla="*/ 6839520 h 6857808"/>
              <a:gd name="connsiteX6" fmla="*/ 5024707 w 6327648"/>
              <a:gd name="connsiteY6" fmla="*/ 671988 h 6857808"/>
              <a:gd name="connsiteX0" fmla="*/ 5024707 w 6327648"/>
              <a:gd name="connsiteY0" fmla="*/ 671988 h 6857808"/>
              <a:gd name="connsiteX1" fmla="*/ 6327648 w 6327648"/>
              <a:gd name="connsiteY1" fmla="*/ 0 h 6857808"/>
              <a:gd name="connsiteX2" fmla="*/ 6327489 w 6327648"/>
              <a:gd name="connsiteY2" fmla="*/ 1993392 h 6857808"/>
              <a:gd name="connsiteX3" fmla="*/ 4283726 w 6327648"/>
              <a:gd name="connsiteY3" fmla="*/ 6286404 h 6857808"/>
              <a:gd name="connsiteX4" fmla="*/ 2112105 w 6327648"/>
              <a:gd name="connsiteY4" fmla="*/ 6857808 h 6857808"/>
              <a:gd name="connsiteX5" fmla="*/ 0 w 6327648"/>
              <a:gd name="connsiteY5" fmla="*/ 6839520 h 6857808"/>
              <a:gd name="connsiteX6" fmla="*/ 827355 w 6327648"/>
              <a:gd name="connsiteY6" fmla="*/ 5815963 h 6857808"/>
              <a:gd name="connsiteX7" fmla="*/ 5024707 w 6327648"/>
              <a:gd name="connsiteY7" fmla="*/ 671988 h 6857808"/>
              <a:gd name="connsiteX0" fmla="*/ 5024707 w 6327648"/>
              <a:gd name="connsiteY0" fmla="*/ 671988 h 6857808"/>
              <a:gd name="connsiteX1" fmla="*/ 6327648 w 6327648"/>
              <a:gd name="connsiteY1" fmla="*/ 0 h 6857808"/>
              <a:gd name="connsiteX2" fmla="*/ 6327489 w 6327648"/>
              <a:gd name="connsiteY2" fmla="*/ 1993392 h 6857808"/>
              <a:gd name="connsiteX3" fmla="*/ 4283726 w 6327648"/>
              <a:gd name="connsiteY3" fmla="*/ 6286404 h 6857808"/>
              <a:gd name="connsiteX4" fmla="*/ 2112105 w 6327648"/>
              <a:gd name="connsiteY4" fmla="*/ 6857808 h 6857808"/>
              <a:gd name="connsiteX5" fmla="*/ 0 w 6327648"/>
              <a:gd name="connsiteY5" fmla="*/ 6839520 h 6857808"/>
              <a:gd name="connsiteX6" fmla="*/ 2647011 w 6327648"/>
              <a:gd name="connsiteY6" fmla="*/ 5642227 h 6857808"/>
              <a:gd name="connsiteX7" fmla="*/ 5024707 w 6327648"/>
              <a:gd name="connsiteY7" fmla="*/ 671988 h 6857808"/>
              <a:gd name="connsiteX0" fmla="*/ 4741243 w 6327648"/>
              <a:gd name="connsiteY0" fmla="*/ 681132 h 6857808"/>
              <a:gd name="connsiteX1" fmla="*/ 6327648 w 6327648"/>
              <a:gd name="connsiteY1" fmla="*/ 0 h 6857808"/>
              <a:gd name="connsiteX2" fmla="*/ 6327489 w 6327648"/>
              <a:gd name="connsiteY2" fmla="*/ 1993392 h 6857808"/>
              <a:gd name="connsiteX3" fmla="*/ 4283726 w 6327648"/>
              <a:gd name="connsiteY3" fmla="*/ 6286404 h 6857808"/>
              <a:gd name="connsiteX4" fmla="*/ 2112105 w 6327648"/>
              <a:gd name="connsiteY4" fmla="*/ 6857808 h 6857808"/>
              <a:gd name="connsiteX5" fmla="*/ 0 w 6327648"/>
              <a:gd name="connsiteY5" fmla="*/ 6839520 h 6857808"/>
              <a:gd name="connsiteX6" fmla="*/ 2647011 w 6327648"/>
              <a:gd name="connsiteY6" fmla="*/ 5642227 h 6857808"/>
              <a:gd name="connsiteX7" fmla="*/ 4741243 w 6327648"/>
              <a:gd name="connsiteY7" fmla="*/ 681132 h 6857808"/>
              <a:gd name="connsiteX0" fmla="*/ 4988131 w 6327648"/>
              <a:gd name="connsiteY0" fmla="*/ 690276 h 6857808"/>
              <a:gd name="connsiteX1" fmla="*/ 6327648 w 6327648"/>
              <a:gd name="connsiteY1" fmla="*/ 0 h 6857808"/>
              <a:gd name="connsiteX2" fmla="*/ 6327489 w 6327648"/>
              <a:gd name="connsiteY2" fmla="*/ 1993392 h 6857808"/>
              <a:gd name="connsiteX3" fmla="*/ 4283726 w 6327648"/>
              <a:gd name="connsiteY3" fmla="*/ 6286404 h 6857808"/>
              <a:gd name="connsiteX4" fmla="*/ 2112105 w 6327648"/>
              <a:gd name="connsiteY4" fmla="*/ 6857808 h 6857808"/>
              <a:gd name="connsiteX5" fmla="*/ 0 w 6327648"/>
              <a:gd name="connsiteY5" fmla="*/ 6839520 h 6857808"/>
              <a:gd name="connsiteX6" fmla="*/ 2647011 w 6327648"/>
              <a:gd name="connsiteY6" fmla="*/ 5642227 h 6857808"/>
              <a:gd name="connsiteX7" fmla="*/ 4988131 w 6327648"/>
              <a:gd name="connsiteY7" fmla="*/ 690276 h 6857808"/>
              <a:gd name="connsiteX0" fmla="*/ 4988131 w 6327648"/>
              <a:gd name="connsiteY0" fmla="*/ 690276 h 6857808"/>
              <a:gd name="connsiteX1" fmla="*/ 6327648 w 6327648"/>
              <a:gd name="connsiteY1" fmla="*/ 0 h 6857808"/>
              <a:gd name="connsiteX2" fmla="*/ 6327489 w 6327648"/>
              <a:gd name="connsiteY2" fmla="*/ 1993392 h 6857808"/>
              <a:gd name="connsiteX3" fmla="*/ 4283726 w 6327648"/>
              <a:gd name="connsiteY3" fmla="*/ 6286404 h 6857808"/>
              <a:gd name="connsiteX4" fmla="*/ 2112105 w 6327648"/>
              <a:gd name="connsiteY4" fmla="*/ 6857808 h 6857808"/>
              <a:gd name="connsiteX5" fmla="*/ 0 w 6327648"/>
              <a:gd name="connsiteY5" fmla="*/ 6839520 h 6857808"/>
              <a:gd name="connsiteX6" fmla="*/ 1330275 w 6327648"/>
              <a:gd name="connsiteY6" fmla="*/ 6227443 h 6857808"/>
              <a:gd name="connsiteX7" fmla="*/ 2647011 w 6327648"/>
              <a:gd name="connsiteY7" fmla="*/ 5642227 h 6857808"/>
              <a:gd name="connsiteX8" fmla="*/ 4988131 w 6327648"/>
              <a:gd name="connsiteY8" fmla="*/ 690276 h 6857808"/>
              <a:gd name="connsiteX0" fmla="*/ 4988131 w 6327648"/>
              <a:gd name="connsiteY0" fmla="*/ 690276 h 6857808"/>
              <a:gd name="connsiteX1" fmla="*/ 6327648 w 6327648"/>
              <a:gd name="connsiteY1" fmla="*/ 0 h 6857808"/>
              <a:gd name="connsiteX2" fmla="*/ 6327489 w 6327648"/>
              <a:gd name="connsiteY2" fmla="*/ 1993392 h 6857808"/>
              <a:gd name="connsiteX3" fmla="*/ 4283726 w 6327648"/>
              <a:gd name="connsiteY3" fmla="*/ 6286404 h 6857808"/>
              <a:gd name="connsiteX4" fmla="*/ 2112105 w 6327648"/>
              <a:gd name="connsiteY4" fmla="*/ 6857808 h 6857808"/>
              <a:gd name="connsiteX5" fmla="*/ 0 w 6327648"/>
              <a:gd name="connsiteY5" fmla="*/ 6839520 h 6857808"/>
              <a:gd name="connsiteX6" fmla="*/ 754203 w 6327648"/>
              <a:gd name="connsiteY6" fmla="*/ 5642227 h 6857808"/>
              <a:gd name="connsiteX7" fmla="*/ 2647011 w 6327648"/>
              <a:gd name="connsiteY7" fmla="*/ 5642227 h 6857808"/>
              <a:gd name="connsiteX8" fmla="*/ 4988131 w 6327648"/>
              <a:gd name="connsiteY8" fmla="*/ 690276 h 6857808"/>
              <a:gd name="connsiteX0" fmla="*/ 4988131 w 6327648"/>
              <a:gd name="connsiteY0" fmla="*/ 690276 h 6857808"/>
              <a:gd name="connsiteX1" fmla="*/ 6327648 w 6327648"/>
              <a:gd name="connsiteY1" fmla="*/ 0 h 6857808"/>
              <a:gd name="connsiteX2" fmla="*/ 6327489 w 6327648"/>
              <a:gd name="connsiteY2" fmla="*/ 1993392 h 6857808"/>
              <a:gd name="connsiteX3" fmla="*/ 4439174 w 6327648"/>
              <a:gd name="connsiteY3" fmla="*/ 5948076 h 6857808"/>
              <a:gd name="connsiteX4" fmla="*/ 2112105 w 6327648"/>
              <a:gd name="connsiteY4" fmla="*/ 6857808 h 6857808"/>
              <a:gd name="connsiteX5" fmla="*/ 0 w 6327648"/>
              <a:gd name="connsiteY5" fmla="*/ 6839520 h 6857808"/>
              <a:gd name="connsiteX6" fmla="*/ 754203 w 6327648"/>
              <a:gd name="connsiteY6" fmla="*/ 5642227 h 6857808"/>
              <a:gd name="connsiteX7" fmla="*/ 2647011 w 6327648"/>
              <a:gd name="connsiteY7" fmla="*/ 5642227 h 6857808"/>
              <a:gd name="connsiteX8" fmla="*/ 4988131 w 6327648"/>
              <a:gd name="connsiteY8" fmla="*/ 690276 h 6857808"/>
              <a:gd name="connsiteX0" fmla="*/ 4988131 w 6327648"/>
              <a:gd name="connsiteY0" fmla="*/ 690276 h 6857808"/>
              <a:gd name="connsiteX1" fmla="*/ 6327648 w 6327648"/>
              <a:gd name="connsiteY1" fmla="*/ 0 h 6857808"/>
              <a:gd name="connsiteX2" fmla="*/ 6327489 w 6327648"/>
              <a:gd name="connsiteY2" fmla="*/ 1993392 h 6857808"/>
              <a:gd name="connsiteX3" fmla="*/ 4439174 w 6327648"/>
              <a:gd name="connsiteY3" fmla="*/ 5948076 h 6857808"/>
              <a:gd name="connsiteX4" fmla="*/ 2112105 w 6327648"/>
              <a:gd name="connsiteY4" fmla="*/ 6857808 h 6857808"/>
              <a:gd name="connsiteX5" fmla="*/ 0 w 6327648"/>
              <a:gd name="connsiteY5" fmla="*/ 6839520 h 6857808"/>
              <a:gd name="connsiteX6" fmla="*/ 754203 w 6327648"/>
              <a:gd name="connsiteY6" fmla="*/ 5642227 h 6857808"/>
              <a:gd name="connsiteX7" fmla="*/ 2647011 w 6327648"/>
              <a:gd name="connsiteY7" fmla="*/ 5642227 h 6857808"/>
              <a:gd name="connsiteX8" fmla="*/ 4988131 w 6327648"/>
              <a:gd name="connsiteY8" fmla="*/ 690276 h 6857808"/>
              <a:gd name="connsiteX0" fmla="*/ 4988131 w 6327648"/>
              <a:gd name="connsiteY0" fmla="*/ 690276 h 6857808"/>
              <a:gd name="connsiteX1" fmla="*/ 6327648 w 6327648"/>
              <a:gd name="connsiteY1" fmla="*/ 0 h 6857808"/>
              <a:gd name="connsiteX2" fmla="*/ 6327489 w 6327648"/>
              <a:gd name="connsiteY2" fmla="*/ 1993392 h 6857808"/>
              <a:gd name="connsiteX3" fmla="*/ 4439174 w 6327648"/>
              <a:gd name="connsiteY3" fmla="*/ 5948076 h 6857808"/>
              <a:gd name="connsiteX4" fmla="*/ 2112105 w 6327648"/>
              <a:gd name="connsiteY4" fmla="*/ 6857808 h 6857808"/>
              <a:gd name="connsiteX5" fmla="*/ 0 w 6327648"/>
              <a:gd name="connsiteY5" fmla="*/ 6839520 h 6857808"/>
              <a:gd name="connsiteX6" fmla="*/ 754203 w 6327648"/>
              <a:gd name="connsiteY6" fmla="*/ 5642227 h 6857808"/>
              <a:gd name="connsiteX7" fmla="*/ 2647011 w 6327648"/>
              <a:gd name="connsiteY7" fmla="*/ 5642227 h 6857808"/>
              <a:gd name="connsiteX8" fmla="*/ 4988131 w 6327648"/>
              <a:gd name="connsiteY8" fmla="*/ 690276 h 6857808"/>
              <a:gd name="connsiteX0" fmla="*/ 4988131 w 6327648"/>
              <a:gd name="connsiteY0" fmla="*/ 690276 h 6870362"/>
              <a:gd name="connsiteX1" fmla="*/ 6327648 w 6327648"/>
              <a:gd name="connsiteY1" fmla="*/ 0 h 6870362"/>
              <a:gd name="connsiteX2" fmla="*/ 6327489 w 6327648"/>
              <a:gd name="connsiteY2" fmla="*/ 1993392 h 6870362"/>
              <a:gd name="connsiteX3" fmla="*/ 4439174 w 6327648"/>
              <a:gd name="connsiteY3" fmla="*/ 5948076 h 6870362"/>
              <a:gd name="connsiteX4" fmla="*/ 2112105 w 6327648"/>
              <a:gd name="connsiteY4" fmla="*/ 6857808 h 6870362"/>
              <a:gd name="connsiteX5" fmla="*/ 0 w 6327648"/>
              <a:gd name="connsiteY5" fmla="*/ 6839520 h 6870362"/>
              <a:gd name="connsiteX6" fmla="*/ 754203 w 6327648"/>
              <a:gd name="connsiteY6" fmla="*/ 5642227 h 6870362"/>
              <a:gd name="connsiteX7" fmla="*/ 2647011 w 6327648"/>
              <a:gd name="connsiteY7" fmla="*/ 5642227 h 6870362"/>
              <a:gd name="connsiteX8" fmla="*/ 4988131 w 6327648"/>
              <a:gd name="connsiteY8" fmla="*/ 690276 h 6870362"/>
              <a:gd name="connsiteX0" fmla="*/ 4988131 w 6327648"/>
              <a:gd name="connsiteY0" fmla="*/ 690276 h 6857808"/>
              <a:gd name="connsiteX1" fmla="*/ 6327648 w 6327648"/>
              <a:gd name="connsiteY1" fmla="*/ 0 h 6857808"/>
              <a:gd name="connsiteX2" fmla="*/ 6327489 w 6327648"/>
              <a:gd name="connsiteY2" fmla="*/ 1993392 h 6857808"/>
              <a:gd name="connsiteX3" fmla="*/ 4439174 w 6327648"/>
              <a:gd name="connsiteY3" fmla="*/ 5948076 h 6857808"/>
              <a:gd name="connsiteX4" fmla="*/ 2112105 w 6327648"/>
              <a:gd name="connsiteY4" fmla="*/ 6857808 h 6857808"/>
              <a:gd name="connsiteX5" fmla="*/ 0 w 6327648"/>
              <a:gd name="connsiteY5" fmla="*/ 6839520 h 6857808"/>
              <a:gd name="connsiteX6" fmla="*/ 754203 w 6327648"/>
              <a:gd name="connsiteY6" fmla="*/ 5642227 h 6857808"/>
              <a:gd name="connsiteX7" fmla="*/ 2647011 w 6327648"/>
              <a:gd name="connsiteY7" fmla="*/ 5642227 h 6857808"/>
              <a:gd name="connsiteX8" fmla="*/ 4988131 w 6327648"/>
              <a:gd name="connsiteY8" fmla="*/ 690276 h 6857808"/>
              <a:gd name="connsiteX0" fmla="*/ 4988131 w 6327648"/>
              <a:gd name="connsiteY0" fmla="*/ 690276 h 6857808"/>
              <a:gd name="connsiteX1" fmla="*/ 6327648 w 6327648"/>
              <a:gd name="connsiteY1" fmla="*/ 0 h 6857808"/>
              <a:gd name="connsiteX2" fmla="*/ 6327489 w 6327648"/>
              <a:gd name="connsiteY2" fmla="*/ 1993392 h 6857808"/>
              <a:gd name="connsiteX3" fmla="*/ 4439174 w 6327648"/>
              <a:gd name="connsiteY3" fmla="*/ 5948076 h 6857808"/>
              <a:gd name="connsiteX4" fmla="*/ 2112105 w 6327648"/>
              <a:gd name="connsiteY4" fmla="*/ 6857808 h 6857808"/>
              <a:gd name="connsiteX5" fmla="*/ 0 w 6327648"/>
              <a:gd name="connsiteY5" fmla="*/ 6839520 h 6857808"/>
              <a:gd name="connsiteX6" fmla="*/ 754203 w 6327648"/>
              <a:gd name="connsiteY6" fmla="*/ 5642227 h 6857808"/>
              <a:gd name="connsiteX7" fmla="*/ 2647011 w 6327648"/>
              <a:gd name="connsiteY7" fmla="*/ 5642227 h 6857808"/>
              <a:gd name="connsiteX8" fmla="*/ 4988131 w 6327648"/>
              <a:gd name="connsiteY8" fmla="*/ 690276 h 6857808"/>
              <a:gd name="connsiteX0" fmla="*/ 4988131 w 6327648"/>
              <a:gd name="connsiteY0" fmla="*/ 690276 h 6857808"/>
              <a:gd name="connsiteX1" fmla="*/ 6327648 w 6327648"/>
              <a:gd name="connsiteY1" fmla="*/ 0 h 6857808"/>
              <a:gd name="connsiteX2" fmla="*/ 6327489 w 6327648"/>
              <a:gd name="connsiteY2" fmla="*/ 1993392 h 6857808"/>
              <a:gd name="connsiteX3" fmla="*/ 4536610 w 6327648"/>
              <a:gd name="connsiteY3" fmla="*/ 5723224 h 6857808"/>
              <a:gd name="connsiteX4" fmla="*/ 2112105 w 6327648"/>
              <a:gd name="connsiteY4" fmla="*/ 6857808 h 6857808"/>
              <a:gd name="connsiteX5" fmla="*/ 0 w 6327648"/>
              <a:gd name="connsiteY5" fmla="*/ 6839520 h 6857808"/>
              <a:gd name="connsiteX6" fmla="*/ 754203 w 6327648"/>
              <a:gd name="connsiteY6" fmla="*/ 5642227 h 6857808"/>
              <a:gd name="connsiteX7" fmla="*/ 2647011 w 6327648"/>
              <a:gd name="connsiteY7" fmla="*/ 5642227 h 6857808"/>
              <a:gd name="connsiteX8" fmla="*/ 4988131 w 6327648"/>
              <a:gd name="connsiteY8" fmla="*/ 690276 h 6857808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754203 w 6327648"/>
              <a:gd name="connsiteY6" fmla="*/ 5642227 h 6864234"/>
              <a:gd name="connsiteX7" fmla="*/ 2647011 w 6327648"/>
              <a:gd name="connsiteY7" fmla="*/ 5642227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754203 w 6327648"/>
              <a:gd name="connsiteY6" fmla="*/ 5642227 h 6864234"/>
              <a:gd name="connsiteX7" fmla="*/ 2647011 w 6327648"/>
              <a:gd name="connsiteY7" fmla="*/ 5642227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031521 w 6327648"/>
              <a:gd name="connsiteY6" fmla="*/ 5979505 h 6864234"/>
              <a:gd name="connsiteX7" fmla="*/ 2647011 w 6327648"/>
              <a:gd name="connsiteY7" fmla="*/ 5642227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031521 w 6327648"/>
              <a:gd name="connsiteY6" fmla="*/ 5979505 h 6864234"/>
              <a:gd name="connsiteX7" fmla="*/ 2647011 w 6327648"/>
              <a:gd name="connsiteY7" fmla="*/ 5642227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031521 w 6327648"/>
              <a:gd name="connsiteY6" fmla="*/ 5979505 h 6864234"/>
              <a:gd name="connsiteX7" fmla="*/ 2414664 w 6327648"/>
              <a:gd name="connsiteY7" fmla="*/ 4967670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031521 w 6327648"/>
              <a:gd name="connsiteY6" fmla="*/ 5979505 h 6864234"/>
              <a:gd name="connsiteX7" fmla="*/ 2414664 w 6327648"/>
              <a:gd name="connsiteY7" fmla="*/ 4967670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2650459 w 6327648"/>
              <a:gd name="connsiteY6" fmla="*/ 5634731 h 6864234"/>
              <a:gd name="connsiteX7" fmla="*/ 2414664 w 6327648"/>
              <a:gd name="connsiteY7" fmla="*/ 4967670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2650459 w 6327648"/>
              <a:gd name="connsiteY6" fmla="*/ 5634731 h 6864234"/>
              <a:gd name="connsiteX7" fmla="*/ 2414664 w 6327648"/>
              <a:gd name="connsiteY7" fmla="*/ 4967670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2650459 w 6327648"/>
              <a:gd name="connsiteY6" fmla="*/ 5634731 h 6864234"/>
              <a:gd name="connsiteX7" fmla="*/ 2414664 w 6327648"/>
              <a:gd name="connsiteY7" fmla="*/ 4967670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2650459 w 6327648"/>
              <a:gd name="connsiteY6" fmla="*/ 5634731 h 6864234"/>
              <a:gd name="connsiteX7" fmla="*/ 2414664 w 6327648"/>
              <a:gd name="connsiteY7" fmla="*/ 4967670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0931 w 6327648"/>
              <a:gd name="connsiteY6" fmla="*/ 5664711 h 6864234"/>
              <a:gd name="connsiteX7" fmla="*/ 2414664 w 6327648"/>
              <a:gd name="connsiteY7" fmla="*/ 4967670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0931 w 6327648"/>
              <a:gd name="connsiteY6" fmla="*/ 5664711 h 6864234"/>
              <a:gd name="connsiteX7" fmla="*/ 2414664 w 6327648"/>
              <a:gd name="connsiteY7" fmla="*/ 4967670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8426 w 6327648"/>
              <a:gd name="connsiteY6" fmla="*/ 5627236 h 6864234"/>
              <a:gd name="connsiteX7" fmla="*/ 2414664 w 6327648"/>
              <a:gd name="connsiteY7" fmla="*/ 4967670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414664 w 6327648"/>
              <a:gd name="connsiteY7" fmla="*/ 4967670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414664 w 6327648"/>
              <a:gd name="connsiteY7" fmla="*/ 4967670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414664 w 6327648"/>
              <a:gd name="connsiteY7" fmla="*/ 4967670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414664 w 6327648"/>
              <a:gd name="connsiteY7" fmla="*/ 4967670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27146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27146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27146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27146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27146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27146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43772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43772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43772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43772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43772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43772 h 6864234"/>
              <a:gd name="connsiteX8" fmla="*/ 4988131 w 6327648"/>
              <a:gd name="connsiteY8" fmla="*/ 690276 h 6864234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43772 h 6864234"/>
              <a:gd name="connsiteX8" fmla="*/ 4988131 w 6327648"/>
              <a:gd name="connsiteY8" fmla="*/ 690276 h 6864234"/>
              <a:gd name="connsiteX0" fmla="*/ 4988131 w 6327648"/>
              <a:gd name="connsiteY0" fmla="*/ 700371 h 6874329"/>
              <a:gd name="connsiteX1" fmla="*/ 6327648 w 6327648"/>
              <a:gd name="connsiteY1" fmla="*/ 10095 h 6874329"/>
              <a:gd name="connsiteX2" fmla="*/ 6327489 w 6327648"/>
              <a:gd name="connsiteY2" fmla="*/ 2003487 h 6874329"/>
              <a:gd name="connsiteX3" fmla="*/ 4536610 w 6327648"/>
              <a:gd name="connsiteY3" fmla="*/ 5733319 h 6874329"/>
              <a:gd name="connsiteX4" fmla="*/ 2112105 w 6327648"/>
              <a:gd name="connsiteY4" fmla="*/ 6867903 h 6874329"/>
              <a:gd name="connsiteX5" fmla="*/ 0 w 6327648"/>
              <a:gd name="connsiteY5" fmla="*/ 6849615 h 6874329"/>
              <a:gd name="connsiteX6" fmla="*/ 1932884 w 6327648"/>
              <a:gd name="connsiteY6" fmla="*/ 5653957 h 6874329"/>
              <a:gd name="connsiteX7" fmla="*/ 2658504 w 6327648"/>
              <a:gd name="connsiteY7" fmla="*/ 5653867 h 6874329"/>
              <a:gd name="connsiteX8" fmla="*/ 4988131 w 6327648"/>
              <a:gd name="connsiteY8" fmla="*/ 700371 h 6874329"/>
              <a:gd name="connsiteX0" fmla="*/ 4988131 w 6327648"/>
              <a:gd name="connsiteY0" fmla="*/ 702745 h 6876703"/>
              <a:gd name="connsiteX1" fmla="*/ 6327648 w 6327648"/>
              <a:gd name="connsiteY1" fmla="*/ 12469 h 6876703"/>
              <a:gd name="connsiteX2" fmla="*/ 6327489 w 6327648"/>
              <a:gd name="connsiteY2" fmla="*/ 2005861 h 6876703"/>
              <a:gd name="connsiteX3" fmla="*/ 4536610 w 6327648"/>
              <a:gd name="connsiteY3" fmla="*/ 5735693 h 6876703"/>
              <a:gd name="connsiteX4" fmla="*/ 2112105 w 6327648"/>
              <a:gd name="connsiteY4" fmla="*/ 6870277 h 6876703"/>
              <a:gd name="connsiteX5" fmla="*/ 0 w 6327648"/>
              <a:gd name="connsiteY5" fmla="*/ 6851989 h 6876703"/>
              <a:gd name="connsiteX6" fmla="*/ 1932884 w 6327648"/>
              <a:gd name="connsiteY6" fmla="*/ 5656331 h 6876703"/>
              <a:gd name="connsiteX7" fmla="*/ 2658504 w 6327648"/>
              <a:gd name="connsiteY7" fmla="*/ 5656241 h 6876703"/>
              <a:gd name="connsiteX8" fmla="*/ 4988131 w 6327648"/>
              <a:gd name="connsiteY8" fmla="*/ 702745 h 6876703"/>
              <a:gd name="connsiteX0" fmla="*/ 4988131 w 6327648"/>
              <a:gd name="connsiteY0" fmla="*/ 690276 h 6864234"/>
              <a:gd name="connsiteX1" fmla="*/ 6327648 w 6327648"/>
              <a:gd name="connsiteY1" fmla="*/ 0 h 6864234"/>
              <a:gd name="connsiteX2" fmla="*/ 6327489 w 6327648"/>
              <a:gd name="connsiteY2" fmla="*/ 1993392 h 6864234"/>
              <a:gd name="connsiteX3" fmla="*/ 4536610 w 6327648"/>
              <a:gd name="connsiteY3" fmla="*/ 5723224 h 6864234"/>
              <a:gd name="connsiteX4" fmla="*/ 2112105 w 6327648"/>
              <a:gd name="connsiteY4" fmla="*/ 6857808 h 6864234"/>
              <a:gd name="connsiteX5" fmla="*/ 0 w 6327648"/>
              <a:gd name="connsiteY5" fmla="*/ 6839520 h 6864234"/>
              <a:gd name="connsiteX6" fmla="*/ 1932884 w 6327648"/>
              <a:gd name="connsiteY6" fmla="*/ 5643862 h 6864234"/>
              <a:gd name="connsiteX7" fmla="*/ 2658504 w 6327648"/>
              <a:gd name="connsiteY7" fmla="*/ 5643772 h 6864234"/>
              <a:gd name="connsiteX8" fmla="*/ 4988131 w 6327648"/>
              <a:gd name="connsiteY8" fmla="*/ 690276 h 6864234"/>
              <a:gd name="connsiteX0" fmla="*/ 4988131 w 6327648"/>
              <a:gd name="connsiteY0" fmla="*/ 711541 h 6885499"/>
              <a:gd name="connsiteX1" fmla="*/ 6327648 w 6327648"/>
              <a:gd name="connsiteY1" fmla="*/ 0 h 6885499"/>
              <a:gd name="connsiteX2" fmla="*/ 6327489 w 6327648"/>
              <a:gd name="connsiteY2" fmla="*/ 2014657 h 6885499"/>
              <a:gd name="connsiteX3" fmla="*/ 4536610 w 6327648"/>
              <a:gd name="connsiteY3" fmla="*/ 5744489 h 6885499"/>
              <a:gd name="connsiteX4" fmla="*/ 2112105 w 6327648"/>
              <a:gd name="connsiteY4" fmla="*/ 6879073 h 6885499"/>
              <a:gd name="connsiteX5" fmla="*/ 0 w 6327648"/>
              <a:gd name="connsiteY5" fmla="*/ 6860785 h 6885499"/>
              <a:gd name="connsiteX6" fmla="*/ 1932884 w 6327648"/>
              <a:gd name="connsiteY6" fmla="*/ 5665127 h 6885499"/>
              <a:gd name="connsiteX7" fmla="*/ 2658504 w 6327648"/>
              <a:gd name="connsiteY7" fmla="*/ 5665037 h 6885499"/>
              <a:gd name="connsiteX8" fmla="*/ 4988131 w 6327648"/>
              <a:gd name="connsiteY8" fmla="*/ 711541 h 6885499"/>
              <a:gd name="connsiteX0" fmla="*/ 4988131 w 6327648"/>
              <a:gd name="connsiteY0" fmla="*/ 711541 h 6885499"/>
              <a:gd name="connsiteX1" fmla="*/ 6327648 w 6327648"/>
              <a:gd name="connsiteY1" fmla="*/ 0 h 6885499"/>
              <a:gd name="connsiteX2" fmla="*/ 6327489 w 6327648"/>
              <a:gd name="connsiteY2" fmla="*/ 2014657 h 6885499"/>
              <a:gd name="connsiteX3" fmla="*/ 4536610 w 6327648"/>
              <a:gd name="connsiteY3" fmla="*/ 5744489 h 6885499"/>
              <a:gd name="connsiteX4" fmla="*/ 2112105 w 6327648"/>
              <a:gd name="connsiteY4" fmla="*/ 6879073 h 6885499"/>
              <a:gd name="connsiteX5" fmla="*/ 0 w 6327648"/>
              <a:gd name="connsiteY5" fmla="*/ 6860785 h 6885499"/>
              <a:gd name="connsiteX6" fmla="*/ 1932884 w 6327648"/>
              <a:gd name="connsiteY6" fmla="*/ 5665127 h 6885499"/>
              <a:gd name="connsiteX7" fmla="*/ 2658504 w 6327648"/>
              <a:gd name="connsiteY7" fmla="*/ 5665037 h 6885499"/>
              <a:gd name="connsiteX8" fmla="*/ 4988131 w 6327648"/>
              <a:gd name="connsiteY8" fmla="*/ 711541 h 6885499"/>
              <a:gd name="connsiteX0" fmla="*/ 4988131 w 6327648"/>
              <a:gd name="connsiteY0" fmla="*/ 684960 h 6858918"/>
              <a:gd name="connsiteX1" fmla="*/ 6327648 w 6327648"/>
              <a:gd name="connsiteY1" fmla="*/ 0 h 6858918"/>
              <a:gd name="connsiteX2" fmla="*/ 6327489 w 6327648"/>
              <a:gd name="connsiteY2" fmla="*/ 1988076 h 6858918"/>
              <a:gd name="connsiteX3" fmla="*/ 4536610 w 6327648"/>
              <a:gd name="connsiteY3" fmla="*/ 5717908 h 6858918"/>
              <a:gd name="connsiteX4" fmla="*/ 2112105 w 6327648"/>
              <a:gd name="connsiteY4" fmla="*/ 6852492 h 6858918"/>
              <a:gd name="connsiteX5" fmla="*/ 0 w 6327648"/>
              <a:gd name="connsiteY5" fmla="*/ 6834204 h 6858918"/>
              <a:gd name="connsiteX6" fmla="*/ 1932884 w 6327648"/>
              <a:gd name="connsiteY6" fmla="*/ 5638546 h 6858918"/>
              <a:gd name="connsiteX7" fmla="*/ 2658504 w 6327648"/>
              <a:gd name="connsiteY7" fmla="*/ 5638456 h 6858918"/>
              <a:gd name="connsiteX8" fmla="*/ 4988131 w 6327648"/>
              <a:gd name="connsiteY8" fmla="*/ 684960 h 6858918"/>
              <a:gd name="connsiteX0" fmla="*/ 4988131 w 6327648"/>
              <a:gd name="connsiteY0" fmla="*/ 688974 h 6862932"/>
              <a:gd name="connsiteX1" fmla="*/ 6327648 w 6327648"/>
              <a:gd name="connsiteY1" fmla="*/ 4014 h 6862932"/>
              <a:gd name="connsiteX2" fmla="*/ 6327489 w 6327648"/>
              <a:gd name="connsiteY2" fmla="*/ 1992090 h 6862932"/>
              <a:gd name="connsiteX3" fmla="*/ 4536610 w 6327648"/>
              <a:gd name="connsiteY3" fmla="*/ 5721922 h 6862932"/>
              <a:gd name="connsiteX4" fmla="*/ 2112105 w 6327648"/>
              <a:gd name="connsiteY4" fmla="*/ 6856506 h 6862932"/>
              <a:gd name="connsiteX5" fmla="*/ 0 w 6327648"/>
              <a:gd name="connsiteY5" fmla="*/ 6838218 h 6862932"/>
              <a:gd name="connsiteX6" fmla="*/ 1932884 w 6327648"/>
              <a:gd name="connsiteY6" fmla="*/ 5642560 h 6862932"/>
              <a:gd name="connsiteX7" fmla="*/ 2658504 w 6327648"/>
              <a:gd name="connsiteY7" fmla="*/ 5642470 h 6862932"/>
              <a:gd name="connsiteX8" fmla="*/ 4988131 w 6327648"/>
              <a:gd name="connsiteY8" fmla="*/ 688974 h 6862932"/>
              <a:gd name="connsiteX0" fmla="*/ 4988131 w 6327648"/>
              <a:gd name="connsiteY0" fmla="*/ 709527 h 6883485"/>
              <a:gd name="connsiteX1" fmla="*/ 6327648 w 6327648"/>
              <a:gd name="connsiteY1" fmla="*/ 3301 h 6883485"/>
              <a:gd name="connsiteX2" fmla="*/ 6327489 w 6327648"/>
              <a:gd name="connsiteY2" fmla="*/ 2012643 h 6883485"/>
              <a:gd name="connsiteX3" fmla="*/ 4536610 w 6327648"/>
              <a:gd name="connsiteY3" fmla="*/ 5742475 h 6883485"/>
              <a:gd name="connsiteX4" fmla="*/ 2112105 w 6327648"/>
              <a:gd name="connsiteY4" fmla="*/ 6877059 h 6883485"/>
              <a:gd name="connsiteX5" fmla="*/ 0 w 6327648"/>
              <a:gd name="connsiteY5" fmla="*/ 6858771 h 6883485"/>
              <a:gd name="connsiteX6" fmla="*/ 1932884 w 6327648"/>
              <a:gd name="connsiteY6" fmla="*/ 5663113 h 6883485"/>
              <a:gd name="connsiteX7" fmla="*/ 2658504 w 6327648"/>
              <a:gd name="connsiteY7" fmla="*/ 5663023 h 6883485"/>
              <a:gd name="connsiteX8" fmla="*/ 4988131 w 6327648"/>
              <a:gd name="connsiteY8" fmla="*/ 709527 h 6883485"/>
              <a:gd name="connsiteX0" fmla="*/ 4944169 w 6327648"/>
              <a:gd name="connsiteY0" fmla="*/ 800285 h 6881923"/>
              <a:gd name="connsiteX1" fmla="*/ 6327648 w 6327648"/>
              <a:gd name="connsiteY1" fmla="*/ 1739 h 6881923"/>
              <a:gd name="connsiteX2" fmla="*/ 6327489 w 6327648"/>
              <a:gd name="connsiteY2" fmla="*/ 2011081 h 6881923"/>
              <a:gd name="connsiteX3" fmla="*/ 4536610 w 6327648"/>
              <a:gd name="connsiteY3" fmla="*/ 5740913 h 6881923"/>
              <a:gd name="connsiteX4" fmla="*/ 2112105 w 6327648"/>
              <a:gd name="connsiteY4" fmla="*/ 6875497 h 6881923"/>
              <a:gd name="connsiteX5" fmla="*/ 0 w 6327648"/>
              <a:gd name="connsiteY5" fmla="*/ 6857209 h 6881923"/>
              <a:gd name="connsiteX6" fmla="*/ 1932884 w 6327648"/>
              <a:gd name="connsiteY6" fmla="*/ 5661551 h 6881923"/>
              <a:gd name="connsiteX7" fmla="*/ 2658504 w 6327648"/>
              <a:gd name="connsiteY7" fmla="*/ 5661461 h 6881923"/>
              <a:gd name="connsiteX8" fmla="*/ 4944169 w 6327648"/>
              <a:gd name="connsiteY8" fmla="*/ 800285 h 6881923"/>
              <a:gd name="connsiteX0" fmla="*/ 4944169 w 6327648"/>
              <a:gd name="connsiteY0" fmla="*/ 801344 h 6882982"/>
              <a:gd name="connsiteX1" fmla="*/ 6327648 w 6327648"/>
              <a:gd name="connsiteY1" fmla="*/ 2798 h 6882982"/>
              <a:gd name="connsiteX2" fmla="*/ 6327489 w 6327648"/>
              <a:gd name="connsiteY2" fmla="*/ 2012140 h 6882982"/>
              <a:gd name="connsiteX3" fmla="*/ 4536610 w 6327648"/>
              <a:gd name="connsiteY3" fmla="*/ 5741972 h 6882982"/>
              <a:gd name="connsiteX4" fmla="*/ 2112105 w 6327648"/>
              <a:gd name="connsiteY4" fmla="*/ 6876556 h 6882982"/>
              <a:gd name="connsiteX5" fmla="*/ 0 w 6327648"/>
              <a:gd name="connsiteY5" fmla="*/ 6858268 h 6882982"/>
              <a:gd name="connsiteX6" fmla="*/ 1932884 w 6327648"/>
              <a:gd name="connsiteY6" fmla="*/ 5662610 h 6882982"/>
              <a:gd name="connsiteX7" fmla="*/ 2658504 w 6327648"/>
              <a:gd name="connsiteY7" fmla="*/ 5662520 h 6882982"/>
              <a:gd name="connsiteX8" fmla="*/ 4944169 w 6327648"/>
              <a:gd name="connsiteY8" fmla="*/ 801344 h 6882982"/>
              <a:gd name="connsiteX0" fmla="*/ 4944169 w 6327648"/>
              <a:gd name="connsiteY0" fmla="*/ 801344 h 6882982"/>
              <a:gd name="connsiteX1" fmla="*/ 6327648 w 6327648"/>
              <a:gd name="connsiteY1" fmla="*/ 2798 h 6882982"/>
              <a:gd name="connsiteX2" fmla="*/ 6327489 w 6327648"/>
              <a:gd name="connsiteY2" fmla="*/ 2012140 h 6882982"/>
              <a:gd name="connsiteX3" fmla="*/ 4536610 w 6327648"/>
              <a:gd name="connsiteY3" fmla="*/ 5741972 h 6882982"/>
              <a:gd name="connsiteX4" fmla="*/ 2112105 w 6327648"/>
              <a:gd name="connsiteY4" fmla="*/ 6876556 h 6882982"/>
              <a:gd name="connsiteX5" fmla="*/ 0 w 6327648"/>
              <a:gd name="connsiteY5" fmla="*/ 6858268 h 6882982"/>
              <a:gd name="connsiteX6" fmla="*/ 1932884 w 6327648"/>
              <a:gd name="connsiteY6" fmla="*/ 5662610 h 6882982"/>
              <a:gd name="connsiteX7" fmla="*/ 2658504 w 6327648"/>
              <a:gd name="connsiteY7" fmla="*/ 5662520 h 6882982"/>
              <a:gd name="connsiteX8" fmla="*/ 4944169 w 6327648"/>
              <a:gd name="connsiteY8" fmla="*/ 801344 h 6882982"/>
              <a:gd name="connsiteX0" fmla="*/ 4944169 w 6327648"/>
              <a:gd name="connsiteY0" fmla="*/ 801344 h 6882982"/>
              <a:gd name="connsiteX1" fmla="*/ 6327648 w 6327648"/>
              <a:gd name="connsiteY1" fmla="*/ 2798 h 6882982"/>
              <a:gd name="connsiteX2" fmla="*/ 6327489 w 6327648"/>
              <a:gd name="connsiteY2" fmla="*/ 2012140 h 6882982"/>
              <a:gd name="connsiteX3" fmla="*/ 4536610 w 6327648"/>
              <a:gd name="connsiteY3" fmla="*/ 5741972 h 6882982"/>
              <a:gd name="connsiteX4" fmla="*/ 2112105 w 6327648"/>
              <a:gd name="connsiteY4" fmla="*/ 6876556 h 6882982"/>
              <a:gd name="connsiteX5" fmla="*/ 0 w 6327648"/>
              <a:gd name="connsiteY5" fmla="*/ 6858268 h 6882982"/>
              <a:gd name="connsiteX6" fmla="*/ 1932884 w 6327648"/>
              <a:gd name="connsiteY6" fmla="*/ 5662610 h 6882982"/>
              <a:gd name="connsiteX7" fmla="*/ 2658504 w 6327648"/>
              <a:gd name="connsiteY7" fmla="*/ 5662520 h 6882982"/>
              <a:gd name="connsiteX8" fmla="*/ 4944169 w 6327648"/>
              <a:gd name="connsiteY8" fmla="*/ 801344 h 6882982"/>
              <a:gd name="connsiteX0" fmla="*/ 4944169 w 6327648"/>
              <a:gd name="connsiteY0" fmla="*/ 801344 h 6882982"/>
              <a:gd name="connsiteX1" fmla="*/ 6327648 w 6327648"/>
              <a:gd name="connsiteY1" fmla="*/ 2798 h 6882982"/>
              <a:gd name="connsiteX2" fmla="*/ 6327489 w 6327648"/>
              <a:gd name="connsiteY2" fmla="*/ 2012140 h 6882982"/>
              <a:gd name="connsiteX3" fmla="*/ 4536610 w 6327648"/>
              <a:gd name="connsiteY3" fmla="*/ 5741972 h 6882982"/>
              <a:gd name="connsiteX4" fmla="*/ 2112105 w 6327648"/>
              <a:gd name="connsiteY4" fmla="*/ 6876556 h 6882982"/>
              <a:gd name="connsiteX5" fmla="*/ 0 w 6327648"/>
              <a:gd name="connsiteY5" fmla="*/ 6858268 h 6882982"/>
              <a:gd name="connsiteX6" fmla="*/ 1932884 w 6327648"/>
              <a:gd name="connsiteY6" fmla="*/ 5662610 h 6882982"/>
              <a:gd name="connsiteX7" fmla="*/ 2658504 w 6327648"/>
              <a:gd name="connsiteY7" fmla="*/ 5662520 h 6882982"/>
              <a:gd name="connsiteX8" fmla="*/ 4944169 w 6327648"/>
              <a:gd name="connsiteY8" fmla="*/ 801344 h 6882982"/>
              <a:gd name="connsiteX0" fmla="*/ 4944169 w 6327648"/>
              <a:gd name="connsiteY0" fmla="*/ 801344 h 6882982"/>
              <a:gd name="connsiteX1" fmla="*/ 6327648 w 6327648"/>
              <a:gd name="connsiteY1" fmla="*/ 2798 h 6882982"/>
              <a:gd name="connsiteX2" fmla="*/ 6327489 w 6327648"/>
              <a:gd name="connsiteY2" fmla="*/ 2012140 h 6882982"/>
              <a:gd name="connsiteX3" fmla="*/ 4536610 w 6327648"/>
              <a:gd name="connsiteY3" fmla="*/ 5741972 h 6882982"/>
              <a:gd name="connsiteX4" fmla="*/ 2112105 w 6327648"/>
              <a:gd name="connsiteY4" fmla="*/ 6876556 h 6882982"/>
              <a:gd name="connsiteX5" fmla="*/ 0 w 6327648"/>
              <a:gd name="connsiteY5" fmla="*/ 6858268 h 6882982"/>
              <a:gd name="connsiteX6" fmla="*/ 1932884 w 6327648"/>
              <a:gd name="connsiteY6" fmla="*/ 5662610 h 6882982"/>
              <a:gd name="connsiteX7" fmla="*/ 2633790 w 6327648"/>
              <a:gd name="connsiteY7" fmla="*/ 5662520 h 6882982"/>
              <a:gd name="connsiteX8" fmla="*/ 4944169 w 6327648"/>
              <a:gd name="connsiteY8" fmla="*/ 801344 h 6882982"/>
              <a:gd name="connsiteX0" fmla="*/ 4944169 w 6327648"/>
              <a:gd name="connsiteY0" fmla="*/ 801344 h 6882982"/>
              <a:gd name="connsiteX1" fmla="*/ 6327648 w 6327648"/>
              <a:gd name="connsiteY1" fmla="*/ 2798 h 6882982"/>
              <a:gd name="connsiteX2" fmla="*/ 6327489 w 6327648"/>
              <a:gd name="connsiteY2" fmla="*/ 2012140 h 6882982"/>
              <a:gd name="connsiteX3" fmla="*/ 4536610 w 6327648"/>
              <a:gd name="connsiteY3" fmla="*/ 5741972 h 6882982"/>
              <a:gd name="connsiteX4" fmla="*/ 2112105 w 6327648"/>
              <a:gd name="connsiteY4" fmla="*/ 6876556 h 6882982"/>
              <a:gd name="connsiteX5" fmla="*/ 0 w 6327648"/>
              <a:gd name="connsiteY5" fmla="*/ 6858268 h 6882982"/>
              <a:gd name="connsiteX6" fmla="*/ 1932884 w 6327648"/>
              <a:gd name="connsiteY6" fmla="*/ 5662610 h 6882982"/>
              <a:gd name="connsiteX7" fmla="*/ 2654973 w 6327648"/>
              <a:gd name="connsiteY7" fmla="*/ 5662520 h 6882982"/>
              <a:gd name="connsiteX8" fmla="*/ 4944169 w 6327648"/>
              <a:gd name="connsiteY8" fmla="*/ 801344 h 6882982"/>
              <a:gd name="connsiteX0" fmla="*/ 4944169 w 6327648"/>
              <a:gd name="connsiteY0" fmla="*/ 801344 h 6882982"/>
              <a:gd name="connsiteX1" fmla="*/ 6327648 w 6327648"/>
              <a:gd name="connsiteY1" fmla="*/ 2798 h 6882982"/>
              <a:gd name="connsiteX2" fmla="*/ 6327489 w 6327648"/>
              <a:gd name="connsiteY2" fmla="*/ 2012140 h 6882982"/>
              <a:gd name="connsiteX3" fmla="*/ 4536610 w 6327648"/>
              <a:gd name="connsiteY3" fmla="*/ 5741972 h 6882982"/>
              <a:gd name="connsiteX4" fmla="*/ 2112105 w 6327648"/>
              <a:gd name="connsiteY4" fmla="*/ 6876556 h 6882982"/>
              <a:gd name="connsiteX5" fmla="*/ 0 w 6327648"/>
              <a:gd name="connsiteY5" fmla="*/ 6858268 h 6882982"/>
              <a:gd name="connsiteX6" fmla="*/ 1932884 w 6327648"/>
              <a:gd name="connsiteY6" fmla="*/ 5662610 h 6882982"/>
              <a:gd name="connsiteX7" fmla="*/ 2654973 w 6327648"/>
              <a:gd name="connsiteY7" fmla="*/ 5662520 h 6882982"/>
              <a:gd name="connsiteX8" fmla="*/ 4944169 w 6327648"/>
              <a:gd name="connsiteY8" fmla="*/ 801344 h 6882982"/>
              <a:gd name="connsiteX0" fmla="*/ 4944169 w 6327648"/>
              <a:gd name="connsiteY0" fmla="*/ 801344 h 6882982"/>
              <a:gd name="connsiteX1" fmla="*/ 6327648 w 6327648"/>
              <a:gd name="connsiteY1" fmla="*/ 2798 h 6882982"/>
              <a:gd name="connsiteX2" fmla="*/ 6327489 w 6327648"/>
              <a:gd name="connsiteY2" fmla="*/ 2012140 h 6882982"/>
              <a:gd name="connsiteX3" fmla="*/ 4536610 w 6327648"/>
              <a:gd name="connsiteY3" fmla="*/ 5741972 h 6882982"/>
              <a:gd name="connsiteX4" fmla="*/ 2112105 w 6327648"/>
              <a:gd name="connsiteY4" fmla="*/ 6876556 h 6882982"/>
              <a:gd name="connsiteX5" fmla="*/ 0 w 6327648"/>
              <a:gd name="connsiteY5" fmla="*/ 6858268 h 6882982"/>
              <a:gd name="connsiteX6" fmla="*/ 2014086 w 6327648"/>
              <a:gd name="connsiteY6" fmla="*/ 5662610 h 6882982"/>
              <a:gd name="connsiteX7" fmla="*/ 2654973 w 6327648"/>
              <a:gd name="connsiteY7" fmla="*/ 5662520 h 6882982"/>
              <a:gd name="connsiteX8" fmla="*/ 4944169 w 6327648"/>
              <a:gd name="connsiteY8" fmla="*/ 801344 h 6882982"/>
              <a:gd name="connsiteX0" fmla="*/ 4944169 w 6327648"/>
              <a:gd name="connsiteY0" fmla="*/ 801344 h 6882982"/>
              <a:gd name="connsiteX1" fmla="*/ 6327648 w 6327648"/>
              <a:gd name="connsiteY1" fmla="*/ 2798 h 6882982"/>
              <a:gd name="connsiteX2" fmla="*/ 6327489 w 6327648"/>
              <a:gd name="connsiteY2" fmla="*/ 2012140 h 6882982"/>
              <a:gd name="connsiteX3" fmla="*/ 4536610 w 6327648"/>
              <a:gd name="connsiteY3" fmla="*/ 5741972 h 6882982"/>
              <a:gd name="connsiteX4" fmla="*/ 2112105 w 6327648"/>
              <a:gd name="connsiteY4" fmla="*/ 6876556 h 6882982"/>
              <a:gd name="connsiteX5" fmla="*/ 0 w 6327648"/>
              <a:gd name="connsiteY5" fmla="*/ 6858268 h 6882982"/>
              <a:gd name="connsiteX6" fmla="*/ 2014086 w 6327648"/>
              <a:gd name="connsiteY6" fmla="*/ 5662610 h 6882982"/>
              <a:gd name="connsiteX7" fmla="*/ 2654973 w 6327648"/>
              <a:gd name="connsiteY7" fmla="*/ 5662520 h 6882982"/>
              <a:gd name="connsiteX8" fmla="*/ 4944169 w 6327648"/>
              <a:gd name="connsiteY8" fmla="*/ 801344 h 6882982"/>
              <a:gd name="connsiteX0" fmla="*/ 4944169 w 6327648"/>
              <a:gd name="connsiteY0" fmla="*/ 801344 h 6882982"/>
              <a:gd name="connsiteX1" fmla="*/ 6327648 w 6327648"/>
              <a:gd name="connsiteY1" fmla="*/ 2798 h 6882982"/>
              <a:gd name="connsiteX2" fmla="*/ 6327489 w 6327648"/>
              <a:gd name="connsiteY2" fmla="*/ 2012140 h 6882982"/>
              <a:gd name="connsiteX3" fmla="*/ 4536610 w 6327648"/>
              <a:gd name="connsiteY3" fmla="*/ 5741972 h 6882982"/>
              <a:gd name="connsiteX4" fmla="*/ 2112105 w 6327648"/>
              <a:gd name="connsiteY4" fmla="*/ 6876556 h 6882982"/>
              <a:gd name="connsiteX5" fmla="*/ 0 w 6327648"/>
              <a:gd name="connsiteY5" fmla="*/ 6875921 h 6882982"/>
              <a:gd name="connsiteX6" fmla="*/ 2014086 w 6327648"/>
              <a:gd name="connsiteY6" fmla="*/ 5662610 h 6882982"/>
              <a:gd name="connsiteX7" fmla="*/ 2654973 w 6327648"/>
              <a:gd name="connsiteY7" fmla="*/ 5662520 h 6882982"/>
              <a:gd name="connsiteX8" fmla="*/ 4944169 w 6327648"/>
              <a:gd name="connsiteY8" fmla="*/ 801344 h 6882982"/>
              <a:gd name="connsiteX0" fmla="*/ 4944169 w 6327648"/>
              <a:gd name="connsiteY0" fmla="*/ 801344 h 6882982"/>
              <a:gd name="connsiteX1" fmla="*/ 6327648 w 6327648"/>
              <a:gd name="connsiteY1" fmla="*/ 2798 h 6882982"/>
              <a:gd name="connsiteX2" fmla="*/ 6327489 w 6327648"/>
              <a:gd name="connsiteY2" fmla="*/ 2012140 h 6882982"/>
              <a:gd name="connsiteX3" fmla="*/ 4536610 w 6327648"/>
              <a:gd name="connsiteY3" fmla="*/ 5741972 h 6882982"/>
              <a:gd name="connsiteX4" fmla="*/ 2112105 w 6327648"/>
              <a:gd name="connsiteY4" fmla="*/ 6876556 h 6882982"/>
              <a:gd name="connsiteX5" fmla="*/ 0 w 6327648"/>
              <a:gd name="connsiteY5" fmla="*/ 6875921 h 6882982"/>
              <a:gd name="connsiteX6" fmla="*/ 2014086 w 6327648"/>
              <a:gd name="connsiteY6" fmla="*/ 5662610 h 6882982"/>
              <a:gd name="connsiteX7" fmla="*/ 2654973 w 6327648"/>
              <a:gd name="connsiteY7" fmla="*/ 5662520 h 6882982"/>
              <a:gd name="connsiteX8" fmla="*/ 4944169 w 6327648"/>
              <a:gd name="connsiteY8" fmla="*/ 801344 h 6882982"/>
              <a:gd name="connsiteX0" fmla="*/ 4944169 w 6327648"/>
              <a:gd name="connsiteY0" fmla="*/ 801344 h 6913791"/>
              <a:gd name="connsiteX1" fmla="*/ 6327648 w 6327648"/>
              <a:gd name="connsiteY1" fmla="*/ 2798 h 6913791"/>
              <a:gd name="connsiteX2" fmla="*/ 6327489 w 6327648"/>
              <a:gd name="connsiteY2" fmla="*/ 2012140 h 6913791"/>
              <a:gd name="connsiteX3" fmla="*/ 4536610 w 6327648"/>
              <a:gd name="connsiteY3" fmla="*/ 5741972 h 6913791"/>
              <a:gd name="connsiteX4" fmla="*/ 2112105 w 6327648"/>
              <a:gd name="connsiteY4" fmla="*/ 6876556 h 6913791"/>
              <a:gd name="connsiteX5" fmla="*/ 0 w 6327648"/>
              <a:gd name="connsiteY5" fmla="*/ 6875921 h 6913791"/>
              <a:gd name="connsiteX6" fmla="*/ 2014086 w 6327648"/>
              <a:gd name="connsiteY6" fmla="*/ 5662610 h 6913791"/>
              <a:gd name="connsiteX7" fmla="*/ 2654973 w 6327648"/>
              <a:gd name="connsiteY7" fmla="*/ 5662520 h 6913791"/>
              <a:gd name="connsiteX8" fmla="*/ 4944169 w 6327648"/>
              <a:gd name="connsiteY8" fmla="*/ 801344 h 6913791"/>
              <a:gd name="connsiteX0" fmla="*/ 4944169 w 6327648"/>
              <a:gd name="connsiteY0" fmla="*/ 801344 h 6922882"/>
              <a:gd name="connsiteX1" fmla="*/ 6327648 w 6327648"/>
              <a:gd name="connsiteY1" fmla="*/ 2798 h 6922882"/>
              <a:gd name="connsiteX2" fmla="*/ 6327489 w 6327648"/>
              <a:gd name="connsiteY2" fmla="*/ 2012140 h 6922882"/>
              <a:gd name="connsiteX3" fmla="*/ 4536610 w 6327648"/>
              <a:gd name="connsiteY3" fmla="*/ 5741972 h 6922882"/>
              <a:gd name="connsiteX4" fmla="*/ 2136819 w 6327648"/>
              <a:gd name="connsiteY4" fmla="*/ 6904800 h 6922882"/>
              <a:gd name="connsiteX5" fmla="*/ 0 w 6327648"/>
              <a:gd name="connsiteY5" fmla="*/ 6875921 h 6922882"/>
              <a:gd name="connsiteX6" fmla="*/ 2014086 w 6327648"/>
              <a:gd name="connsiteY6" fmla="*/ 5662610 h 6922882"/>
              <a:gd name="connsiteX7" fmla="*/ 2654973 w 6327648"/>
              <a:gd name="connsiteY7" fmla="*/ 5662520 h 6922882"/>
              <a:gd name="connsiteX8" fmla="*/ 4944169 w 6327648"/>
              <a:gd name="connsiteY8" fmla="*/ 801344 h 6922882"/>
              <a:gd name="connsiteX0" fmla="*/ 4944169 w 6327648"/>
              <a:gd name="connsiteY0" fmla="*/ 801344 h 6922882"/>
              <a:gd name="connsiteX1" fmla="*/ 6327648 w 6327648"/>
              <a:gd name="connsiteY1" fmla="*/ 2798 h 6922882"/>
              <a:gd name="connsiteX2" fmla="*/ 6327489 w 6327648"/>
              <a:gd name="connsiteY2" fmla="*/ 2012140 h 6922882"/>
              <a:gd name="connsiteX3" fmla="*/ 4561323 w 6327648"/>
              <a:gd name="connsiteY3" fmla="*/ 5713728 h 6922882"/>
              <a:gd name="connsiteX4" fmla="*/ 2136819 w 6327648"/>
              <a:gd name="connsiteY4" fmla="*/ 6904800 h 6922882"/>
              <a:gd name="connsiteX5" fmla="*/ 0 w 6327648"/>
              <a:gd name="connsiteY5" fmla="*/ 6875921 h 6922882"/>
              <a:gd name="connsiteX6" fmla="*/ 2014086 w 6327648"/>
              <a:gd name="connsiteY6" fmla="*/ 5662610 h 6922882"/>
              <a:gd name="connsiteX7" fmla="*/ 2654973 w 6327648"/>
              <a:gd name="connsiteY7" fmla="*/ 5662520 h 6922882"/>
              <a:gd name="connsiteX8" fmla="*/ 4944169 w 6327648"/>
              <a:gd name="connsiteY8" fmla="*/ 801344 h 6922882"/>
              <a:gd name="connsiteX0" fmla="*/ 4944169 w 6327648"/>
              <a:gd name="connsiteY0" fmla="*/ 801344 h 6922882"/>
              <a:gd name="connsiteX1" fmla="*/ 6327648 w 6327648"/>
              <a:gd name="connsiteY1" fmla="*/ 2798 h 6922882"/>
              <a:gd name="connsiteX2" fmla="*/ 6327489 w 6327648"/>
              <a:gd name="connsiteY2" fmla="*/ 2012140 h 6922882"/>
              <a:gd name="connsiteX3" fmla="*/ 4561323 w 6327648"/>
              <a:gd name="connsiteY3" fmla="*/ 5713728 h 6922882"/>
              <a:gd name="connsiteX4" fmla="*/ 2136819 w 6327648"/>
              <a:gd name="connsiteY4" fmla="*/ 6904800 h 6922882"/>
              <a:gd name="connsiteX5" fmla="*/ 0 w 6327648"/>
              <a:gd name="connsiteY5" fmla="*/ 6875921 h 6922882"/>
              <a:gd name="connsiteX6" fmla="*/ 2014086 w 6327648"/>
              <a:gd name="connsiteY6" fmla="*/ 5662610 h 6922882"/>
              <a:gd name="connsiteX7" fmla="*/ 2654973 w 6327648"/>
              <a:gd name="connsiteY7" fmla="*/ 5662520 h 6922882"/>
              <a:gd name="connsiteX8" fmla="*/ 4944169 w 6327648"/>
              <a:gd name="connsiteY8" fmla="*/ 801344 h 6922882"/>
              <a:gd name="connsiteX0" fmla="*/ 4944169 w 6327648"/>
              <a:gd name="connsiteY0" fmla="*/ 801344 h 6922882"/>
              <a:gd name="connsiteX1" fmla="*/ 6327648 w 6327648"/>
              <a:gd name="connsiteY1" fmla="*/ 2798 h 6922882"/>
              <a:gd name="connsiteX2" fmla="*/ 6327489 w 6327648"/>
              <a:gd name="connsiteY2" fmla="*/ 2012140 h 6922882"/>
              <a:gd name="connsiteX3" fmla="*/ 4561323 w 6327648"/>
              <a:gd name="connsiteY3" fmla="*/ 5713728 h 6922882"/>
              <a:gd name="connsiteX4" fmla="*/ 2136819 w 6327648"/>
              <a:gd name="connsiteY4" fmla="*/ 6904800 h 6922882"/>
              <a:gd name="connsiteX5" fmla="*/ 0 w 6327648"/>
              <a:gd name="connsiteY5" fmla="*/ 6875921 h 6922882"/>
              <a:gd name="connsiteX6" fmla="*/ 2014086 w 6327648"/>
              <a:gd name="connsiteY6" fmla="*/ 5662610 h 6922882"/>
              <a:gd name="connsiteX7" fmla="*/ 2654973 w 6327648"/>
              <a:gd name="connsiteY7" fmla="*/ 5662520 h 6922882"/>
              <a:gd name="connsiteX8" fmla="*/ 4944169 w 6327648"/>
              <a:gd name="connsiteY8" fmla="*/ 801344 h 6922882"/>
              <a:gd name="connsiteX0" fmla="*/ 4944169 w 6327648"/>
              <a:gd name="connsiteY0" fmla="*/ 801344 h 6912892"/>
              <a:gd name="connsiteX1" fmla="*/ 6327648 w 6327648"/>
              <a:gd name="connsiteY1" fmla="*/ 2798 h 6912892"/>
              <a:gd name="connsiteX2" fmla="*/ 6327489 w 6327648"/>
              <a:gd name="connsiteY2" fmla="*/ 2012140 h 6912892"/>
              <a:gd name="connsiteX3" fmla="*/ 4561323 w 6327648"/>
              <a:gd name="connsiteY3" fmla="*/ 5713728 h 6912892"/>
              <a:gd name="connsiteX4" fmla="*/ 2588723 w 6327648"/>
              <a:gd name="connsiteY4" fmla="*/ 6873026 h 6912892"/>
              <a:gd name="connsiteX5" fmla="*/ 0 w 6327648"/>
              <a:gd name="connsiteY5" fmla="*/ 6875921 h 6912892"/>
              <a:gd name="connsiteX6" fmla="*/ 2014086 w 6327648"/>
              <a:gd name="connsiteY6" fmla="*/ 5662610 h 6912892"/>
              <a:gd name="connsiteX7" fmla="*/ 2654973 w 6327648"/>
              <a:gd name="connsiteY7" fmla="*/ 5662520 h 6912892"/>
              <a:gd name="connsiteX8" fmla="*/ 4944169 w 6327648"/>
              <a:gd name="connsiteY8" fmla="*/ 801344 h 6912892"/>
              <a:gd name="connsiteX0" fmla="*/ 4944169 w 6327648"/>
              <a:gd name="connsiteY0" fmla="*/ 801344 h 6912892"/>
              <a:gd name="connsiteX1" fmla="*/ 6327648 w 6327648"/>
              <a:gd name="connsiteY1" fmla="*/ 2798 h 6912892"/>
              <a:gd name="connsiteX2" fmla="*/ 6327489 w 6327648"/>
              <a:gd name="connsiteY2" fmla="*/ 2012140 h 6912892"/>
              <a:gd name="connsiteX3" fmla="*/ 4561323 w 6327648"/>
              <a:gd name="connsiteY3" fmla="*/ 5713728 h 6912892"/>
              <a:gd name="connsiteX4" fmla="*/ 2588723 w 6327648"/>
              <a:gd name="connsiteY4" fmla="*/ 6873026 h 6912892"/>
              <a:gd name="connsiteX5" fmla="*/ 0 w 6327648"/>
              <a:gd name="connsiteY5" fmla="*/ 6875921 h 6912892"/>
              <a:gd name="connsiteX6" fmla="*/ 2014086 w 6327648"/>
              <a:gd name="connsiteY6" fmla="*/ 5662610 h 6912892"/>
              <a:gd name="connsiteX7" fmla="*/ 2654973 w 6327648"/>
              <a:gd name="connsiteY7" fmla="*/ 5662520 h 6912892"/>
              <a:gd name="connsiteX8" fmla="*/ 4944169 w 6327648"/>
              <a:gd name="connsiteY8" fmla="*/ 801344 h 6912892"/>
              <a:gd name="connsiteX0" fmla="*/ 4944169 w 6327648"/>
              <a:gd name="connsiteY0" fmla="*/ 801344 h 6912892"/>
              <a:gd name="connsiteX1" fmla="*/ 6327648 w 6327648"/>
              <a:gd name="connsiteY1" fmla="*/ 2798 h 6912892"/>
              <a:gd name="connsiteX2" fmla="*/ 6327489 w 6327648"/>
              <a:gd name="connsiteY2" fmla="*/ 2012140 h 6912892"/>
              <a:gd name="connsiteX3" fmla="*/ 4561323 w 6327648"/>
              <a:gd name="connsiteY3" fmla="*/ 5713728 h 6912892"/>
              <a:gd name="connsiteX4" fmla="*/ 3192438 w 6327648"/>
              <a:gd name="connsiteY4" fmla="*/ 6873026 h 6912892"/>
              <a:gd name="connsiteX5" fmla="*/ 0 w 6327648"/>
              <a:gd name="connsiteY5" fmla="*/ 6875921 h 6912892"/>
              <a:gd name="connsiteX6" fmla="*/ 2014086 w 6327648"/>
              <a:gd name="connsiteY6" fmla="*/ 5662610 h 6912892"/>
              <a:gd name="connsiteX7" fmla="*/ 2654973 w 6327648"/>
              <a:gd name="connsiteY7" fmla="*/ 5662520 h 6912892"/>
              <a:gd name="connsiteX8" fmla="*/ 4944169 w 6327648"/>
              <a:gd name="connsiteY8" fmla="*/ 801344 h 6912892"/>
              <a:gd name="connsiteX0" fmla="*/ 4944169 w 6327648"/>
              <a:gd name="connsiteY0" fmla="*/ 801344 h 6912892"/>
              <a:gd name="connsiteX1" fmla="*/ 6327648 w 6327648"/>
              <a:gd name="connsiteY1" fmla="*/ 2798 h 6912892"/>
              <a:gd name="connsiteX2" fmla="*/ 6327489 w 6327648"/>
              <a:gd name="connsiteY2" fmla="*/ 2012140 h 6912892"/>
              <a:gd name="connsiteX3" fmla="*/ 4561323 w 6327648"/>
              <a:gd name="connsiteY3" fmla="*/ 5713728 h 6912892"/>
              <a:gd name="connsiteX4" fmla="*/ 3192438 w 6327648"/>
              <a:gd name="connsiteY4" fmla="*/ 6873026 h 6912892"/>
              <a:gd name="connsiteX5" fmla="*/ 0 w 6327648"/>
              <a:gd name="connsiteY5" fmla="*/ 6875921 h 6912892"/>
              <a:gd name="connsiteX6" fmla="*/ 2014086 w 6327648"/>
              <a:gd name="connsiteY6" fmla="*/ 5662610 h 6912892"/>
              <a:gd name="connsiteX7" fmla="*/ 2654973 w 6327648"/>
              <a:gd name="connsiteY7" fmla="*/ 5662520 h 6912892"/>
              <a:gd name="connsiteX8" fmla="*/ 4944169 w 6327648"/>
              <a:gd name="connsiteY8" fmla="*/ 801344 h 6912892"/>
              <a:gd name="connsiteX0" fmla="*/ 4944169 w 6327648"/>
              <a:gd name="connsiteY0" fmla="*/ 801344 h 6957938"/>
              <a:gd name="connsiteX1" fmla="*/ 6327648 w 6327648"/>
              <a:gd name="connsiteY1" fmla="*/ 2798 h 6957938"/>
              <a:gd name="connsiteX2" fmla="*/ 6327489 w 6327648"/>
              <a:gd name="connsiteY2" fmla="*/ 2012140 h 6957938"/>
              <a:gd name="connsiteX3" fmla="*/ 4377737 w 6327648"/>
              <a:gd name="connsiteY3" fmla="*/ 6102083 h 6957938"/>
              <a:gd name="connsiteX4" fmla="*/ 3192438 w 6327648"/>
              <a:gd name="connsiteY4" fmla="*/ 6873026 h 6957938"/>
              <a:gd name="connsiteX5" fmla="*/ 0 w 6327648"/>
              <a:gd name="connsiteY5" fmla="*/ 6875921 h 6957938"/>
              <a:gd name="connsiteX6" fmla="*/ 2014086 w 6327648"/>
              <a:gd name="connsiteY6" fmla="*/ 5662610 h 6957938"/>
              <a:gd name="connsiteX7" fmla="*/ 2654973 w 6327648"/>
              <a:gd name="connsiteY7" fmla="*/ 5662520 h 6957938"/>
              <a:gd name="connsiteX8" fmla="*/ 4944169 w 6327648"/>
              <a:gd name="connsiteY8" fmla="*/ 801344 h 6957938"/>
              <a:gd name="connsiteX0" fmla="*/ 4944169 w 6327648"/>
              <a:gd name="connsiteY0" fmla="*/ 801344 h 6912892"/>
              <a:gd name="connsiteX1" fmla="*/ 6327648 w 6327648"/>
              <a:gd name="connsiteY1" fmla="*/ 2798 h 6912892"/>
              <a:gd name="connsiteX2" fmla="*/ 6327489 w 6327648"/>
              <a:gd name="connsiteY2" fmla="*/ 2012140 h 6912892"/>
              <a:gd name="connsiteX3" fmla="*/ 4377737 w 6327648"/>
              <a:gd name="connsiteY3" fmla="*/ 6102083 h 6912892"/>
              <a:gd name="connsiteX4" fmla="*/ 3192438 w 6327648"/>
              <a:gd name="connsiteY4" fmla="*/ 6873026 h 6912892"/>
              <a:gd name="connsiteX5" fmla="*/ 0 w 6327648"/>
              <a:gd name="connsiteY5" fmla="*/ 6875921 h 6912892"/>
              <a:gd name="connsiteX6" fmla="*/ 2014086 w 6327648"/>
              <a:gd name="connsiteY6" fmla="*/ 5662610 h 6912892"/>
              <a:gd name="connsiteX7" fmla="*/ 2654973 w 6327648"/>
              <a:gd name="connsiteY7" fmla="*/ 5662520 h 6912892"/>
              <a:gd name="connsiteX8" fmla="*/ 4944169 w 6327648"/>
              <a:gd name="connsiteY8" fmla="*/ 801344 h 6912892"/>
              <a:gd name="connsiteX0" fmla="*/ 4944169 w 6327648"/>
              <a:gd name="connsiteY0" fmla="*/ 801344 h 6912892"/>
              <a:gd name="connsiteX1" fmla="*/ 6327648 w 6327648"/>
              <a:gd name="connsiteY1" fmla="*/ 2798 h 6912892"/>
              <a:gd name="connsiteX2" fmla="*/ 6327489 w 6327648"/>
              <a:gd name="connsiteY2" fmla="*/ 2012140 h 6912892"/>
              <a:gd name="connsiteX3" fmla="*/ 4377737 w 6327648"/>
              <a:gd name="connsiteY3" fmla="*/ 6102083 h 6912892"/>
              <a:gd name="connsiteX4" fmla="*/ 3192438 w 6327648"/>
              <a:gd name="connsiteY4" fmla="*/ 6873026 h 6912892"/>
              <a:gd name="connsiteX5" fmla="*/ 0 w 6327648"/>
              <a:gd name="connsiteY5" fmla="*/ 6875921 h 6912892"/>
              <a:gd name="connsiteX6" fmla="*/ 2014086 w 6327648"/>
              <a:gd name="connsiteY6" fmla="*/ 5662610 h 6912892"/>
              <a:gd name="connsiteX7" fmla="*/ 2654973 w 6327648"/>
              <a:gd name="connsiteY7" fmla="*/ 5662520 h 6912892"/>
              <a:gd name="connsiteX8" fmla="*/ 4944169 w 6327648"/>
              <a:gd name="connsiteY8" fmla="*/ 801344 h 6912892"/>
              <a:gd name="connsiteX0" fmla="*/ 4944169 w 6327648"/>
              <a:gd name="connsiteY0" fmla="*/ 801344 h 6912892"/>
              <a:gd name="connsiteX1" fmla="*/ 6327648 w 6327648"/>
              <a:gd name="connsiteY1" fmla="*/ 2798 h 6912892"/>
              <a:gd name="connsiteX2" fmla="*/ 6323958 w 6327648"/>
              <a:gd name="connsiteY2" fmla="*/ 2001548 h 6912892"/>
              <a:gd name="connsiteX3" fmla="*/ 4377737 w 6327648"/>
              <a:gd name="connsiteY3" fmla="*/ 6102083 h 6912892"/>
              <a:gd name="connsiteX4" fmla="*/ 3192438 w 6327648"/>
              <a:gd name="connsiteY4" fmla="*/ 6873026 h 6912892"/>
              <a:gd name="connsiteX5" fmla="*/ 0 w 6327648"/>
              <a:gd name="connsiteY5" fmla="*/ 6875921 h 6912892"/>
              <a:gd name="connsiteX6" fmla="*/ 2014086 w 6327648"/>
              <a:gd name="connsiteY6" fmla="*/ 5662610 h 6912892"/>
              <a:gd name="connsiteX7" fmla="*/ 2654973 w 6327648"/>
              <a:gd name="connsiteY7" fmla="*/ 5662520 h 6912892"/>
              <a:gd name="connsiteX8" fmla="*/ 4944169 w 6327648"/>
              <a:gd name="connsiteY8" fmla="*/ 801344 h 6912892"/>
              <a:gd name="connsiteX0" fmla="*/ 4944169 w 6327648"/>
              <a:gd name="connsiteY0" fmla="*/ 801344 h 6912892"/>
              <a:gd name="connsiteX1" fmla="*/ 6327648 w 6327648"/>
              <a:gd name="connsiteY1" fmla="*/ 2798 h 6912892"/>
              <a:gd name="connsiteX2" fmla="*/ 6323958 w 6327648"/>
              <a:gd name="connsiteY2" fmla="*/ 2001548 h 6912892"/>
              <a:gd name="connsiteX3" fmla="*/ 4377737 w 6327648"/>
              <a:gd name="connsiteY3" fmla="*/ 6102083 h 6912892"/>
              <a:gd name="connsiteX4" fmla="*/ 3192438 w 6327648"/>
              <a:gd name="connsiteY4" fmla="*/ 6873026 h 6912892"/>
              <a:gd name="connsiteX5" fmla="*/ 0 w 6327648"/>
              <a:gd name="connsiteY5" fmla="*/ 6875921 h 6912892"/>
              <a:gd name="connsiteX6" fmla="*/ 2014086 w 6327648"/>
              <a:gd name="connsiteY6" fmla="*/ 5662610 h 6912892"/>
              <a:gd name="connsiteX7" fmla="*/ 2654973 w 6327648"/>
              <a:gd name="connsiteY7" fmla="*/ 5662520 h 6912892"/>
              <a:gd name="connsiteX8" fmla="*/ 4944169 w 6327648"/>
              <a:gd name="connsiteY8" fmla="*/ 801344 h 6912892"/>
              <a:gd name="connsiteX0" fmla="*/ 4944169 w 6327648"/>
              <a:gd name="connsiteY0" fmla="*/ 801344 h 6912892"/>
              <a:gd name="connsiteX1" fmla="*/ 6327648 w 6327648"/>
              <a:gd name="connsiteY1" fmla="*/ 2798 h 6912892"/>
              <a:gd name="connsiteX2" fmla="*/ 6323958 w 6327648"/>
              <a:gd name="connsiteY2" fmla="*/ 2001548 h 6912892"/>
              <a:gd name="connsiteX3" fmla="*/ 4367145 w 6327648"/>
              <a:gd name="connsiteY3" fmla="*/ 6140919 h 6912892"/>
              <a:gd name="connsiteX4" fmla="*/ 3192438 w 6327648"/>
              <a:gd name="connsiteY4" fmla="*/ 6873026 h 6912892"/>
              <a:gd name="connsiteX5" fmla="*/ 0 w 6327648"/>
              <a:gd name="connsiteY5" fmla="*/ 6875921 h 6912892"/>
              <a:gd name="connsiteX6" fmla="*/ 2014086 w 6327648"/>
              <a:gd name="connsiteY6" fmla="*/ 5662610 h 6912892"/>
              <a:gd name="connsiteX7" fmla="*/ 2654973 w 6327648"/>
              <a:gd name="connsiteY7" fmla="*/ 5662520 h 6912892"/>
              <a:gd name="connsiteX8" fmla="*/ 4944169 w 6327648"/>
              <a:gd name="connsiteY8" fmla="*/ 801344 h 6912892"/>
              <a:gd name="connsiteX0" fmla="*/ 4944169 w 6327648"/>
              <a:gd name="connsiteY0" fmla="*/ 801344 h 6912892"/>
              <a:gd name="connsiteX1" fmla="*/ 6327648 w 6327648"/>
              <a:gd name="connsiteY1" fmla="*/ 2798 h 6912892"/>
              <a:gd name="connsiteX2" fmla="*/ 6323958 w 6327648"/>
              <a:gd name="connsiteY2" fmla="*/ 2001548 h 6912892"/>
              <a:gd name="connsiteX3" fmla="*/ 4367145 w 6327648"/>
              <a:gd name="connsiteY3" fmla="*/ 6140919 h 6912892"/>
              <a:gd name="connsiteX4" fmla="*/ 3192438 w 6327648"/>
              <a:gd name="connsiteY4" fmla="*/ 6873026 h 6912892"/>
              <a:gd name="connsiteX5" fmla="*/ 0 w 6327648"/>
              <a:gd name="connsiteY5" fmla="*/ 6875921 h 6912892"/>
              <a:gd name="connsiteX6" fmla="*/ 2014086 w 6327648"/>
              <a:gd name="connsiteY6" fmla="*/ 5662610 h 6912892"/>
              <a:gd name="connsiteX7" fmla="*/ 2654973 w 6327648"/>
              <a:gd name="connsiteY7" fmla="*/ 5662520 h 6912892"/>
              <a:gd name="connsiteX8" fmla="*/ 4944169 w 6327648"/>
              <a:gd name="connsiteY8" fmla="*/ 801344 h 6912892"/>
              <a:gd name="connsiteX0" fmla="*/ 4944169 w 6327648"/>
              <a:gd name="connsiteY0" fmla="*/ 801344 h 6912892"/>
              <a:gd name="connsiteX1" fmla="*/ 6327648 w 6327648"/>
              <a:gd name="connsiteY1" fmla="*/ 2798 h 6912892"/>
              <a:gd name="connsiteX2" fmla="*/ 6323958 w 6327648"/>
              <a:gd name="connsiteY2" fmla="*/ 2001548 h 6912892"/>
              <a:gd name="connsiteX3" fmla="*/ 4367145 w 6327648"/>
              <a:gd name="connsiteY3" fmla="*/ 6140919 h 6912892"/>
              <a:gd name="connsiteX4" fmla="*/ 3192438 w 6327648"/>
              <a:gd name="connsiteY4" fmla="*/ 6873026 h 6912892"/>
              <a:gd name="connsiteX5" fmla="*/ 0 w 6327648"/>
              <a:gd name="connsiteY5" fmla="*/ 6875921 h 6912892"/>
              <a:gd name="connsiteX6" fmla="*/ 2014086 w 6327648"/>
              <a:gd name="connsiteY6" fmla="*/ 5662610 h 6912892"/>
              <a:gd name="connsiteX7" fmla="*/ 2654973 w 6327648"/>
              <a:gd name="connsiteY7" fmla="*/ 5662520 h 6912892"/>
              <a:gd name="connsiteX8" fmla="*/ 4944169 w 6327648"/>
              <a:gd name="connsiteY8" fmla="*/ 801344 h 6912892"/>
              <a:gd name="connsiteX0" fmla="*/ 4944169 w 6327648"/>
              <a:gd name="connsiteY0" fmla="*/ 801344 h 6912892"/>
              <a:gd name="connsiteX1" fmla="*/ 6327648 w 6327648"/>
              <a:gd name="connsiteY1" fmla="*/ 2798 h 6912892"/>
              <a:gd name="connsiteX2" fmla="*/ 6323958 w 6327648"/>
              <a:gd name="connsiteY2" fmla="*/ 2001548 h 6912892"/>
              <a:gd name="connsiteX3" fmla="*/ 4367145 w 6327648"/>
              <a:gd name="connsiteY3" fmla="*/ 6140919 h 6912892"/>
              <a:gd name="connsiteX4" fmla="*/ 3192438 w 6327648"/>
              <a:gd name="connsiteY4" fmla="*/ 6873026 h 6912892"/>
              <a:gd name="connsiteX5" fmla="*/ 0 w 6327648"/>
              <a:gd name="connsiteY5" fmla="*/ 6875921 h 6912892"/>
              <a:gd name="connsiteX6" fmla="*/ 2014086 w 6327648"/>
              <a:gd name="connsiteY6" fmla="*/ 5662610 h 6912892"/>
              <a:gd name="connsiteX7" fmla="*/ 2651798 w 6327648"/>
              <a:gd name="connsiteY7" fmla="*/ 5665695 h 6912892"/>
              <a:gd name="connsiteX8" fmla="*/ 4944169 w 6327648"/>
              <a:gd name="connsiteY8" fmla="*/ 801344 h 691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27648" h="6912892">
                <a:moveTo>
                  <a:pt x="4944169" y="801344"/>
                </a:moveTo>
                <a:cubicBezTo>
                  <a:pt x="5319006" y="49950"/>
                  <a:pt x="5652542" y="-16975"/>
                  <a:pt x="6327648" y="2798"/>
                </a:cubicBezTo>
                <a:lnTo>
                  <a:pt x="6323958" y="2001548"/>
                </a:lnTo>
                <a:lnTo>
                  <a:pt x="4367145" y="6140919"/>
                </a:lnTo>
                <a:cubicBezTo>
                  <a:pt x="4020209" y="6886940"/>
                  <a:pt x="3670295" y="6862390"/>
                  <a:pt x="3192438" y="6873026"/>
                </a:cubicBezTo>
                <a:cubicBezTo>
                  <a:pt x="2488403" y="6872814"/>
                  <a:pt x="689913" y="6960865"/>
                  <a:pt x="0" y="6875921"/>
                </a:cubicBezTo>
                <a:cubicBezTo>
                  <a:pt x="198988" y="6391381"/>
                  <a:pt x="979546" y="5673211"/>
                  <a:pt x="2014086" y="5662610"/>
                </a:cubicBezTo>
                <a:cubicBezTo>
                  <a:pt x="2012119" y="5668122"/>
                  <a:pt x="2541832" y="5665726"/>
                  <a:pt x="2651798" y="5665695"/>
                </a:cubicBezTo>
                <a:lnTo>
                  <a:pt x="4944169" y="801344"/>
                </a:lnTo>
                <a:close/>
              </a:path>
            </a:pathLst>
          </a:custGeom>
        </p:spPr>
        <p:txBody>
          <a:bodyPr/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942E1D3-FA4B-234E-98A3-A328A1E18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7570" y="920179"/>
            <a:ext cx="3479894" cy="41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51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31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3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2" y="4464422"/>
            <a:ext cx="2234729" cy="2600411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1" y="5913439"/>
            <a:ext cx="1071889" cy="944562"/>
          </a:xfrm>
        </p:spPr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24/06/2021</a:t>
            </a: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BE603EA8-C752-3A46-9FE5-D5AC78A9FC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7265" y="1661628"/>
            <a:ext cx="7772400" cy="37561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89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marL="0" marR="0" lvl="0" indent="0" algn="l" defTabSz="907518" rtl="0" eaLnBrk="1" fontAlgn="auto" latinLnBrk="0" hangingPunct="1">
              <a:lnSpc>
                <a:spcPct val="90000"/>
              </a:lnSpc>
              <a:spcBef>
                <a:spcPts val="99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Table Placeholder 3">
            <a:extLst>
              <a:ext uri="{FF2B5EF4-FFF2-40B4-BE49-F238E27FC236}">
                <a16:creationId xmlns:a16="http://schemas.microsoft.com/office/drawing/2014/main" id="{02AA57D4-D6A7-3F40-A133-8E1A2665CDC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54089" y="2044812"/>
            <a:ext cx="10290175" cy="343682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9839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31" y="5913438"/>
            <a:ext cx="4066541" cy="936624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3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2" y="4464422"/>
            <a:ext cx="2234729" cy="2600411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1" y="5913439"/>
            <a:ext cx="1071889" cy="944562"/>
          </a:xfrm>
        </p:spPr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24/06/2021</a:t>
            </a: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D6B5959-C991-DE49-AE5F-B23E8BD5F31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47739" y="1643065"/>
            <a:ext cx="10296525" cy="4143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5290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43E3D-1829-9D49-B728-BF153703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4A97-F878-CC4B-88D0-4EFECB6FEDC5}" type="datetime1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21/10/21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lorem ipsum dolor sit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2529728"/>
            <a:ext cx="7772400" cy="185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5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993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3EA59BA0-4F4C-0249-8371-0EEAC2445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7265" y="44274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985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44156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N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43E3D-1829-9D49-B728-BF153703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3654-08ED-D246-9C1E-0CDB2E61E896}" type="datetime1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21/10/21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lorem ipsum dolor sit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4" y="2933700"/>
            <a:ext cx="7772399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1587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9"/>
            <a:ext cx="7772399" cy="779591"/>
          </a:xfrm>
          <a:prstGeom prst="rect">
            <a:avLst/>
          </a:prstGeom>
        </p:spPr>
        <p:txBody>
          <a:bodyPr/>
          <a:lstStyle>
            <a:lvl1pPr>
              <a:defRPr sz="1985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25304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7BC503AC-DC7A-2643-A86C-74E1AF9C8D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7990" y="2"/>
            <a:ext cx="5724009" cy="6850062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31" y="5913438"/>
            <a:ext cx="4066541" cy="936624"/>
          </a:xfrm>
          <a:prstGeom prst="rect">
            <a:avLst/>
          </a:prstGeom>
        </p:spPr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lorem ipsum dolor sit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3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2" y="4464422"/>
            <a:ext cx="2234729" cy="2600411"/>
          </a:xfrm>
          <a:prstGeom prst="rect">
            <a:avLst/>
          </a:prstGeom>
        </p:spPr>
      </p:pic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592" y="2933700"/>
            <a:ext cx="5138736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1587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5" y="2154109"/>
            <a:ext cx="5138736" cy="779591"/>
          </a:xfrm>
          <a:prstGeom prst="rect">
            <a:avLst/>
          </a:prstGeom>
        </p:spPr>
        <p:txBody>
          <a:bodyPr/>
          <a:lstStyle>
            <a:lvl1pPr>
              <a:defRPr sz="1985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1" y="5913439"/>
            <a:ext cx="1071889" cy="944562"/>
          </a:xfrm>
        </p:spPr>
        <p:txBody>
          <a:bodyPr/>
          <a:lstStyle/>
          <a:p>
            <a:fld id="{C9B03654-08ED-D246-9C1E-0CDB2E61E896}" type="datetime1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21/10/21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2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31" y="5913438"/>
            <a:ext cx="4066541" cy="936624"/>
          </a:xfrm>
          <a:prstGeom prst="rect">
            <a:avLst/>
          </a:prstGeom>
        </p:spPr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lorem ipsum dolor sit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3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2" y="4464422"/>
            <a:ext cx="2234729" cy="2600411"/>
          </a:xfrm>
          <a:prstGeom prst="rect">
            <a:avLst/>
          </a:prstGeom>
        </p:spPr>
      </p:pic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66" y="2715471"/>
            <a:ext cx="3775554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1587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1" y="5913439"/>
            <a:ext cx="1071889" cy="944562"/>
          </a:xfrm>
        </p:spPr>
        <p:txBody>
          <a:bodyPr/>
          <a:lstStyle/>
          <a:p>
            <a:fld id="{C9B03654-08ED-D246-9C1E-0CDB2E61E896}" type="datetime1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21/10/21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13" name="Segnaposto testo 13">
            <a:extLst>
              <a:ext uri="{FF2B5EF4-FFF2-40B4-BE49-F238E27FC236}">
                <a16:creationId xmlns:a16="http://schemas.microsoft.com/office/drawing/2014/main" id="{2D3A7C4A-50A7-5F43-8208-BABBB3753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5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389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EFC467-3D01-7043-99D2-C080241054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3475" y="2715473"/>
            <a:ext cx="3786188" cy="25479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587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51688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31" y="5913438"/>
            <a:ext cx="4066541" cy="936624"/>
          </a:xfrm>
          <a:prstGeom prst="rect">
            <a:avLst/>
          </a:prstGeom>
        </p:spPr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lorem ipsum dolor sit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3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2" y="4464422"/>
            <a:ext cx="2234729" cy="2600411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1" y="5913439"/>
            <a:ext cx="1071889" cy="944562"/>
          </a:xfrm>
        </p:spPr>
        <p:txBody>
          <a:bodyPr/>
          <a:lstStyle/>
          <a:p>
            <a:fld id="{C9B03654-08ED-D246-9C1E-0CDB2E61E896}" type="datetime1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21/10/21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13" name="Segnaposto testo 13">
            <a:extLst>
              <a:ext uri="{FF2B5EF4-FFF2-40B4-BE49-F238E27FC236}">
                <a16:creationId xmlns:a16="http://schemas.microsoft.com/office/drawing/2014/main" id="{1142F777-1BB2-0F47-A887-FE3115EA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3649985"/>
            <a:ext cx="2375718" cy="531192"/>
          </a:xfrm>
          <a:prstGeom prst="rect">
            <a:avLst/>
          </a:prstGeom>
        </p:spPr>
        <p:txBody>
          <a:bodyPr/>
          <a:lstStyle>
            <a:lvl1pPr>
              <a:defRPr sz="1787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B680D2C3-B26E-9146-872D-DA9E61C81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7265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389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7" name="Segnaposto testo 13">
            <a:extLst>
              <a:ext uri="{FF2B5EF4-FFF2-40B4-BE49-F238E27FC236}">
                <a16:creationId xmlns:a16="http://schemas.microsoft.com/office/drawing/2014/main" id="{C4BE5458-4B2E-754E-834C-1BE2D32494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1630" y="3649985"/>
            <a:ext cx="2375718" cy="531192"/>
          </a:xfrm>
          <a:prstGeom prst="rect">
            <a:avLst/>
          </a:prstGeom>
        </p:spPr>
        <p:txBody>
          <a:bodyPr/>
          <a:lstStyle>
            <a:lvl1pPr>
              <a:defRPr sz="1787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3">
            <a:extLst>
              <a:ext uri="{FF2B5EF4-FFF2-40B4-BE49-F238E27FC236}">
                <a16:creationId xmlns:a16="http://schemas.microsoft.com/office/drawing/2014/main" id="{295CEA6B-99C4-2C4E-BDC8-DA19770CE5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624" y="3649985"/>
            <a:ext cx="2398364" cy="531192"/>
          </a:xfrm>
          <a:prstGeom prst="rect">
            <a:avLst/>
          </a:prstGeom>
        </p:spPr>
        <p:txBody>
          <a:bodyPr/>
          <a:lstStyle>
            <a:lvl1pPr>
              <a:defRPr sz="1787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21" name="Segnaposto testo 13">
            <a:extLst>
              <a:ext uri="{FF2B5EF4-FFF2-40B4-BE49-F238E27FC236}">
                <a16:creationId xmlns:a16="http://schemas.microsoft.com/office/drawing/2014/main" id="{D01A4C2C-A8E6-0B49-AF10-6C35834E15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38262" y="3649985"/>
            <a:ext cx="2403480" cy="531192"/>
          </a:xfrm>
          <a:prstGeom prst="rect">
            <a:avLst/>
          </a:prstGeom>
        </p:spPr>
        <p:txBody>
          <a:bodyPr/>
          <a:lstStyle>
            <a:lvl1pPr>
              <a:defRPr sz="1787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66E6A43-6DEA-0C41-A988-451D8EC993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088" y="2744701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993" b="0" i="0"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FA03CA3E-4BD5-8E45-82D9-352CCFC8EB8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03020" y="2744701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993" b="0" i="0"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1700B5E9-F6A4-B943-8F3C-4A2C3B8546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4817" y="2744701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993" b="0" i="0"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48954F1D-8160-8C47-962F-F3CB4D4447A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16042" y="2744701"/>
            <a:ext cx="704850" cy="704850"/>
          </a:xfrm>
          <a:prstGeom prst="rect">
            <a:avLst/>
          </a:prstGeom>
        </p:spPr>
        <p:txBody>
          <a:bodyPr/>
          <a:lstStyle>
            <a:lvl1pPr>
              <a:defRPr sz="993" b="0" i="0">
                <a:latin typeface="Trebuchet MS" panose="020B0703020202090204" pitchFamily="34" charset="0"/>
              </a:defRPr>
            </a:lvl1pPr>
          </a:lstStyle>
          <a:p>
            <a:endParaRPr lang="x-none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4D9DBD4-566A-CC4B-A69F-61636C882ED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088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389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3758" indent="0">
              <a:buFontTx/>
              <a:buNone/>
              <a:defRPr sz="1787">
                <a:latin typeface="Titillium Web" pitchFamily="2" charset="77"/>
              </a:defRPr>
            </a:lvl2pPr>
            <a:lvl3pPr marL="907518" indent="0">
              <a:buFontTx/>
              <a:buNone/>
              <a:defRPr sz="1787">
                <a:latin typeface="Titillium Web" pitchFamily="2" charset="77"/>
              </a:defRPr>
            </a:lvl3pPr>
            <a:lvl4pPr marL="1361277" indent="0">
              <a:buFontTx/>
              <a:buNone/>
              <a:defRPr sz="1787">
                <a:latin typeface="Titillium Web" pitchFamily="2" charset="77"/>
              </a:defRPr>
            </a:lvl4pPr>
            <a:lvl5pPr marL="1815036" indent="0">
              <a:buFontTx/>
              <a:buNone/>
              <a:defRPr sz="1787">
                <a:latin typeface="Titillium Web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59F9CF6F-4A15-3846-AF64-A9EE127636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12447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389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3758" indent="0">
              <a:buFontTx/>
              <a:buNone/>
              <a:defRPr sz="1787">
                <a:latin typeface="Titillium Web" pitchFamily="2" charset="77"/>
              </a:defRPr>
            </a:lvl2pPr>
            <a:lvl3pPr marL="907518" indent="0">
              <a:buFontTx/>
              <a:buNone/>
              <a:defRPr sz="1787">
                <a:latin typeface="Titillium Web" pitchFamily="2" charset="77"/>
              </a:defRPr>
            </a:lvl3pPr>
            <a:lvl4pPr marL="1361277" indent="0">
              <a:buFontTx/>
              <a:buNone/>
              <a:defRPr sz="1787">
                <a:latin typeface="Titillium Web" pitchFamily="2" charset="77"/>
              </a:defRPr>
            </a:lvl4pPr>
            <a:lvl5pPr marL="1815036" indent="0">
              <a:buFontTx/>
              <a:buNone/>
              <a:defRPr sz="1787">
                <a:latin typeface="Titillium Web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EDD7A48F-DD46-0444-AA58-25A2B77A46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04818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389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3758" indent="0">
              <a:buFontTx/>
              <a:buNone/>
              <a:defRPr sz="1787">
                <a:latin typeface="Titillium Web" pitchFamily="2" charset="77"/>
              </a:defRPr>
            </a:lvl2pPr>
            <a:lvl3pPr marL="907518" indent="0">
              <a:buFontTx/>
              <a:buNone/>
              <a:defRPr sz="1787">
                <a:latin typeface="Titillium Web" pitchFamily="2" charset="77"/>
              </a:defRPr>
            </a:lvl3pPr>
            <a:lvl4pPr marL="1361277" indent="0">
              <a:buFontTx/>
              <a:buNone/>
              <a:defRPr sz="1787">
                <a:latin typeface="Titillium Web" pitchFamily="2" charset="77"/>
              </a:defRPr>
            </a:lvl4pPr>
            <a:lvl5pPr marL="1815036" indent="0">
              <a:buFontTx/>
              <a:buNone/>
              <a:defRPr sz="1787">
                <a:latin typeface="Titillium Web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C9A370C3-FBA6-A540-98FE-6BFA8E775DD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44323" y="4324268"/>
            <a:ext cx="2379662" cy="99695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389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3758" indent="0">
              <a:buFontTx/>
              <a:buNone/>
              <a:defRPr sz="1787">
                <a:latin typeface="Titillium Web" pitchFamily="2" charset="77"/>
              </a:defRPr>
            </a:lvl2pPr>
            <a:lvl3pPr marL="907518" indent="0">
              <a:buFontTx/>
              <a:buNone/>
              <a:defRPr sz="1787">
                <a:latin typeface="Titillium Web" pitchFamily="2" charset="77"/>
              </a:defRPr>
            </a:lvl3pPr>
            <a:lvl4pPr marL="1361277" indent="0">
              <a:buFontTx/>
              <a:buNone/>
              <a:defRPr sz="1787">
                <a:latin typeface="Titillium Web" pitchFamily="2" charset="77"/>
              </a:defRPr>
            </a:lvl4pPr>
            <a:lvl5pPr marL="1815036" indent="0">
              <a:buFontTx/>
              <a:buNone/>
              <a:defRPr sz="1787">
                <a:latin typeface="Titillium Web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4920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31" y="5913438"/>
            <a:ext cx="4066541" cy="936624"/>
          </a:xfrm>
          <a:prstGeom prst="rect">
            <a:avLst/>
          </a:prstGeom>
        </p:spPr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lorem ipsum dolor sit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3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2" y="4464422"/>
            <a:ext cx="2234729" cy="2600411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1" y="5913439"/>
            <a:ext cx="1071889" cy="944562"/>
          </a:xfrm>
        </p:spPr>
        <p:txBody>
          <a:bodyPr/>
          <a:lstStyle/>
          <a:p>
            <a:fld id="{C9B03654-08ED-D246-9C1E-0CDB2E61E896}" type="datetime1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21/10/21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BE603EA8-C752-3A46-9FE5-D5AC78A9FC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7265" y="1661628"/>
            <a:ext cx="7772400" cy="37561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389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07518" indent="0">
              <a:buNone/>
              <a:defRPr/>
            </a:lvl3pPr>
          </a:lstStyle>
          <a:p>
            <a:pPr marL="0" marR="0" lvl="0" indent="0" algn="l" defTabSz="907518" rtl="0" eaLnBrk="1" fontAlgn="auto" latinLnBrk="0" hangingPunct="1">
              <a:lnSpc>
                <a:spcPct val="90000"/>
              </a:lnSpc>
              <a:spcBef>
                <a:spcPts val="99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Table Placeholder 3">
            <a:extLst>
              <a:ext uri="{FF2B5EF4-FFF2-40B4-BE49-F238E27FC236}">
                <a16:creationId xmlns:a16="http://schemas.microsoft.com/office/drawing/2014/main" id="{02AA57D4-D6A7-3F40-A133-8E1A2665CDC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54089" y="2044812"/>
            <a:ext cx="10290175" cy="3436827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2031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31" y="5913438"/>
            <a:ext cx="4066541" cy="936624"/>
          </a:xfrm>
          <a:prstGeom prst="rect">
            <a:avLst/>
          </a:prstGeom>
        </p:spPr>
        <p:txBody>
          <a:bodyPr/>
          <a:lstStyle/>
          <a:p>
            <a:r>
              <a:rPr lang="it-IT">
                <a:solidFill>
                  <a:srgbClr val="E7E6E6">
                    <a:lumMod val="90000"/>
                  </a:srgbClr>
                </a:solidFill>
              </a:rPr>
              <a:t>lorem ipsum dolor sit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3" y="5902939"/>
            <a:ext cx="1071889" cy="947124"/>
          </a:xfrm>
          <a:prstGeom prst="rect">
            <a:avLst/>
          </a:prstGeom>
        </p:spPr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‹#›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2" y="4464422"/>
            <a:ext cx="2234729" cy="2600411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BE4D6149-0A96-754F-95C7-CB29E62C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7571" y="5913439"/>
            <a:ext cx="1071889" cy="944562"/>
          </a:xfrm>
        </p:spPr>
        <p:txBody>
          <a:bodyPr/>
          <a:lstStyle/>
          <a:p>
            <a:fld id="{C9B03654-08ED-D246-9C1E-0CDB2E61E896}" type="datetime1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21/10/21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CD6B5959-C991-DE49-AE5F-B23E8BD5F31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47739" y="1643065"/>
            <a:ext cx="10296525" cy="4143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5190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7BC503AC-DC7A-2643-A86C-74E1AF9C8D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0" y="0"/>
            <a:ext cx="5988050" cy="6850063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otham Light" pitchFamily="2" charset="0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D02F-2A0F-F344-93B8-1F8D2BF5422F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otham Ligh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otham Light" pitchFamily="2" charset="0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5E2208A-2F14-6E47-956D-D9CB305FB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933699"/>
            <a:ext cx="5138736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000" b="0" i="0">
                <a:solidFill>
                  <a:schemeClr val="bg2">
                    <a:lumMod val="25000"/>
                  </a:schemeClr>
                </a:solidFill>
                <a:latin typeface="Titillium Web" pitchFamily="2" charset="77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8"/>
            <a:ext cx="5138736" cy="779591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Gotham Medium" panose="02000604030000020004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B30184F-3B62-4CA1-B4D9-6E6EE37ECC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69" y="921600"/>
            <a:ext cx="3481200" cy="41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5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43E3D-1829-9D49-B728-BF153703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otham Light" pitchFamily="2" charset="0"/>
                <a:ea typeface="+mn-ea"/>
                <a:cs typeface="+mn-cs"/>
              </a:rPr>
              <a:t>24/06/2021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otham Light" pitchFamily="2" charset="0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D02F-2A0F-F344-93B8-1F8D2BF5422F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otham Ligh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otham Light" pitchFamily="2" charset="0"/>
              <a:ea typeface="+mn-ea"/>
              <a:cs typeface="+mn-cs"/>
            </a:endParaRPr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2529727"/>
            <a:ext cx="7772400" cy="185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000" b="0" i="0">
                <a:latin typeface="Gotham Medium" panose="02000604030000020004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3EA59BA0-4F4C-0249-8371-0EEAC2445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7264" y="44274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2000" b="0" i="0">
                <a:latin typeface="Gotham Light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9678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N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2933699"/>
            <a:ext cx="5138736" cy="25479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000" b="0" i="0">
                <a:solidFill>
                  <a:schemeClr val="bg2">
                    <a:lumMod val="25000"/>
                  </a:schemeClr>
                </a:solidFill>
                <a:latin typeface="Titillium Web" pitchFamily="2" charset="77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8"/>
            <a:ext cx="5138736" cy="779591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Gotham Medium" panose="02000604030000020004" pitchFamily="2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CEB47D3C-CDAB-4B0D-B06B-DFD6757A0B2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otham Light" pitchFamily="2" charset="0"/>
                <a:ea typeface="+mn-ea"/>
                <a:cs typeface="+mn-cs"/>
              </a:rPr>
              <a:t>24/06/2021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DE5181A9-DB65-4ECC-B0C9-D4CDD2FFE2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3834E9C-4E1D-4414-8A38-04D953BC2C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D02F-2A0F-F344-93B8-1F8D2BF5422F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otham Ligh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otham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988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2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olo &amp;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16" y="1676401"/>
            <a:ext cx="11304000" cy="4413249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err="1"/>
              <a:t>Edit</a:t>
            </a:r>
            <a:r>
              <a:rPr lang="it-IT"/>
              <a:t> Master text </a:t>
            </a:r>
            <a:r>
              <a:rPr lang="it-IT" err="1"/>
              <a:t>styles</a:t>
            </a:r>
            <a:endParaRPr lang="it-IT"/>
          </a:p>
          <a:p>
            <a:pPr lvl="1"/>
            <a:endParaRPr lang="it-IT"/>
          </a:p>
          <a:p>
            <a:pPr lvl="1"/>
            <a:endParaRPr lang="it-IT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26116" y="774759"/>
            <a:ext cx="11304000" cy="0"/>
          </a:xfrm>
          <a:prstGeom prst="line">
            <a:avLst/>
          </a:prstGeom>
          <a:ln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itolo 1"/>
          <p:cNvSpPr txBox="1">
            <a:spLocks/>
          </p:cNvSpPr>
          <p:nvPr userDrawn="1"/>
        </p:nvSpPr>
        <p:spPr bwMode="auto">
          <a:xfrm>
            <a:off x="319087" y="293688"/>
            <a:ext cx="1077224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it-IT" sz="2400" b="1" i="0" kern="1200">
                <a:solidFill>
                  <a:srgbClr val="595959"/>
                </a:solidFill>
                <a:latin typeface="Arial Bold"/>
                <a:ea typeface="MS PGothic" panose="020B0600070205080204" pitchFamily="34" charset="-128"/>
                <a:cs typeface="Arial Bold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 Bold" pitchFamily="-65" charset="0"/>
                <a:ea typeface="MS PGothic" panose="020B0600070205080204" pitchFamily="34" charset="-128"/>
                <a:cs typeface="Arial Bold" pitchFamily="-65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 Bold" pitchFamily="-65" charset="0"/>
                <a:ea typeface="MS PGothic" panose="020B0600070205080204" pitchFamily="34" charset="-128"/>
                <a:cs typeface="Arial Bold" pitchFamily="-65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 Bold" pitchFamily="-65" charset="0"/>
                <a:ea typeface="MS PGothic" panose="020B0600070205080204" pitchFamily="34" charset="-128"/>
                <a:cs typeface="Arial Bold" pitchFamily="-65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5959"/>
                </a:solidFill>
                <a:latin typeface="Arial Bold" pitchFamily="-65" charset="0"/>
                <a:ea typeface="MS PGothic" panose="020B0600070205080204" pitchFamily="34" charset="-128"/>
                <a:cs typeface="Arial Bold" pitchFamily="-65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old" charset="0"/>
              <a:ea typeface="MS PGothic" panose="020B0600070205080204" pitchFamily="34" charset="-128"/>
              <a:cs typeface="Arial Bold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0D7C737-8DF3-45B8-9494-324FBA7F2C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116" y="365126"/>
            <a:ext cx="11304000" cy="327622"/>
          </a:xfrm>
        </p:spPr>
        <p:txBody>
          <a:bodyPr>
            <a:noAutofit/>
          </a:bodyPr>
          <a:lstStyle>
            <a:lvl1pPr>
              <a:defRPr sz="2800" b="1" cap="all" baseline="0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BD59243-FBE3-4BF8-9894-C07C68E0F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8134" y="6125497"/>
            <a:ext cx="720000" cy="452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D5F49B1-1574-42F2-94F8-0F4B8E46AFD5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9B22B-FA08-4A33-8F43-6A0DF6393A47}"/>
              </a:ext>
            </a:extLst>
          </p:cNvPr>
          <p:cNvSpPr txBox="1"/>
          <p:nvPr userDrawn="1"/>
        </p:nvSpPr>
        <p:spPr>
          <a:xfrm>
            <a:off x="343867" y="6160567"/>
            <a:ext cx="11504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err="1">
                <a:latin typeface="Century Gothic" panose="020B0502020202020204" pitchFamily="34" charset="0"/>
              </a:rPr>
              <a:t>ANAC_CdR_Report</a:t>
            </a:r>
            <a:r>
              <a:rPr lang="it-IT" sz="1000">
                <a:latin typeface="Century Gothic" panose="020B0502020202020204" pitchFamily="34" charset="0"/>
              </a:rPr>
              <a:t> di sintesi_ 20200610_v.1.2_CdR</a:t>
            </a:r>
          </a:p>
          <a:p>
            <a:pPr algn="ctr"/>
            <a:r>
              <a:rPr lang="it-IT" sz="1000">
                <a:latin typeface="Century Gothic" panose="020B0502020202020204" pitchFamily="34" charset="0"/>
              </a:rPr>
              <a:t>Uso interno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59B8968D-E6DD-4725-8069-3DE86AC0A77C}"/>
              </a:ext>
            </a:extLst>
          </p:cNvPr>
          <p:cNvSpPr/>
          <p:nvPr userDrawn="1"/>
        </p:nvSpPr>
        <p:spPr>
          <a:xfrm>
            <a:off x="461652" y="6602065"/>
            <a:ext cx="11268697" cy="34350"/>
          </a:xfrm>
          <a:prstGeom prst="pentagon">
            <a:avLst/>
          </a:prstGeom>
          <a:solidFill>
            <a:srgbClr val="053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67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24/06/2021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3DA-3410-4B4C-BA64-1334988004D5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50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943E3D-1829-9D49-B728-BF153703B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24/06/2021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C32D9D-1986-624C-A713-4CF3A0C3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2F9EE3-56EA-D141-86D3-69F8966C9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2F-2A0F-F344-93B8-1F8D2BF5422F}" type="slidenum">
              <a:rPr lang="it-IT" smtClean="0"/>
              <a:t>‹#›</a:t>
            </a:fld>
            <a:endParaRPr lang="it-IT"/>
          </a:p>
        </p:txBody>
      </p:sp>
      <p:sp>
        <p:nvSpPr>
          <p:cNvPr id="7" name="Segnaposto titolo 1">
            <a:extLst>
              <a:ext uri="{FF2B5EF4-FFF2-40B4-BE49-F238E27FC236}">
                <a16:creationId xmlns:a16="http://schemas.microsoft.com/office/drawing/2014/main" id="{FD50C41D-749C-C74F-ADE1-252932439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7738" y="2529727"/>
            <a:ext cx="7772400" cy="1854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B04B4C7-F9EC-4841-9324-B65A94589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4" y="21541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1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15" name="Segnaposto testo 13">
            <a:extLst>
              <a:ext uri="{FF2B5EF4-FFF2-40B4-BE49-F238E27FC236}">
                <a16:creationId xmlns:a16="http://schemas.microsoft.com/office/drawing/2014/main" id="{3EA59BA0-4F4C-0249-8371-0EEAC2445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7264" y="4427409"/>
            <a:ext cx="7772400" cy="375618"/>
          </a:xfrm>
          <a:prstGeom prst="rect">
            <a:avLst/>
          </a:prstGeom>
        </p:spPr>
        <p:txBody>
          <a:bodyPr anchor="t"/>
          <a:lstStyle>
            <a:lvl1pPr>
              <a:defRPr sz="2000" b="0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4192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0C0A81A-3EC3-5244-B86F-45017C41B1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62836" y="-619446"/>
            <a:ext cx="6968744" cy="810908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98D2DFA-C4CC-F342-8B54-93A239EEC8B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0344" y="915775"/>
            <a:ext cx="3479894" cy="41786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A7A65FD-29C2-427F-BD41-83240AE306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69" y="921600"/>
            <a:ext cx="3481200" cy="41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1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Gotham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97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595">
          <p15:clr>
            <a:srgbClr val="F26B43"/>
          </p15:clr>
        </p15:guide>
        <p15:guide id="5" orient="horz">
          <p15:clr>
            <a:srgbClr val="F26B43"/>
          </p15:clr>
        </p15:guide>
        <p15:guide id="6">
          <p15:clr>
            <a:srgbClr val="F26B43"/>
          </p15:clr>
        </p15:guide>
        <p15:guide id="7" orient="horz" pos="3725">
          <p15:clr>
            <a:srgbClr val="F26B43"/>
          </p15:clr>
        </p15:guide>
        <p15:guide id="8" orient="horz" pos="4315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845">
          <p15:clr>
            <a:srgbClr val="F26B43"/>
          </p15:clr>
        </p15:guide>
        <p15:guide id="11" orient="horz" pos="3453">
          <p15:clr>
            <a:srgbClr val="F26B43"/>
          </p15:clr>
        </p15:guide>
        <p15:guide id="12" orient="horz" pos="281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B4CF2E-C567-DB4C-9A54-E79D33086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7570" y="5913438"/>
            <a:ext cx="1071889" cy="944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otham Light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otham Light" pitchFamily="2" charset="0"/>
                <a:ea typeface="+mn-ea"/>
                <a:cs typeface="+mn-cs"/>
              </a:rPr>
              <a:t>24/06/2021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890EAC-3DE5-B646-83D6-FA4B35566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Gotham Light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otham Light" pitchFamily="2" charset="0"/>
              <a:ea typeface="+mn-ea"/>
              <a:cs typeface="+mn-cs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AA541A-1E24-C24E-868F-FC268E7C8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Gotham Light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9D02F-2A0F-F344-93B8-1F8D2BF5422F}" type="slidenum">
              <a:rPr kumimoji="0" lang="it-IT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otham Ligh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otham Light" pitchFamily="2" charset="0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0C0A81A-3EC3-5244-B86F-45017C41B11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00EF114-A9E9-4AA4-9779-A58CFC6679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69" y="921600"/>
            <a:ext cx="3481200" cy="41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13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723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Gotham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97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595">
          <p15:clr>
            <a:srgbClr val="F26B43"/>
          </p15:clr>
        </p15:guide>
        <p15:guide id="5" orient="horz">
          <p15:clr>
            <a:srgbClr val="F26B43"/>
          </p15:clr>
        </p15:guide>
        <p15:guide id="6">
          <p15:clr>
            <a:srgbClr val="F26B43"/>
          </p15:clr>
        </p15:guide>
        <p15:guide id="7" orient="horz" pos="3725">
          <p15:clr>
            <a:srgbClr val="F26B43"/>
          </p15:clr>
        </p15:guide>
        <p15:guide id="8" orient="horz" pos="4315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845">
          <p15:clr>
            <a:srgbClr val="F26B43"/>
          </p15:clr>
        </p15:guide>
        <p15:guide id="11" orient="horz" pos="3453">
          <p15:clr>
            <a:srgbClr val="F26B43"/>
          </p15:clr>
        </p15:guide>
        <p15:guide id="12" orient="horz" pos="2818">
          <p15:clr>
            <a:srgbClr val="F26B43"/>
          </p15:clr>
        </p15:guide>
        <p15:guide id="13" pos="3908">
          <p15:clr>
            <a:srgbClr val="F26B43"/>
          </p15:clr>
        </p15:guide>
        <p15:guide id="14" pos="76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>
            <a:extLst>
              <a:ext uri="{FF2B5EF4-FFF2-40B4-BE49-F238E27FC236}">
                <a16:creationId xmlns:a16="http://schemas.microsoft.com/office/drawing/2014/main" id="{93E7A716-26D3-3846-B422-629B07411C0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7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Trebuchet MS" panose="020B0703020202090204" pitchFamily="34" charset="0"/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B4CF2E-C567-DB4C-9A54-E79D33086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7570" y="5913438"/>
            <a:ext cx="1071889" cy="944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bg2">
                    <a:lumMod val="9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/>
              <a:t>24/06/2021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890EAC-3DE5-B646-83D6-FA4B35566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bg2">
                    <a:lumMod val="9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AA541A-1E24-C24E-868F-FC268E7C8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9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2969D02F-2A0F-F344-93B8-1F8D2BF5422F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1" name="Immagine 6">
            <a:extLst>
              <a:ext uri="{FF2B5EF4-FFF2-40B4-BE49-F238E27FC236}">
                <a16:creationId xmlns:a16="http://schemas.microsoft.com/office/drawing/2014/main" id="{07BCBFC2-2C45-3E4B-8948-71638DE87C4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6F589-B227-AD49-A038-7AD60336E96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70" y="944563"/>
            <a:ext cx="3042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9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Gotham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97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595">
          <p15:clr>
            <a:srgbClr val="F26B43"/>
          </p15:clr>
        </p15:guide>
        <p15:guide id="5" orient="horz">
          <p15:clr>
            <a:srgbClr val="F26B43"/>
          </p15:clr>
        </p15:guide>
        <p15:guide id="6">
          <p15:clr>
            <a:srgbClr val="F26B43"/>
          </p15:clr>
        </p15:guide>
        <p15:guide id="7" orient="horz" pos="3725">
          <p15:clr>
            <a:srgbClr val="F26B43"/>
          </p15:clr>
        </p15:guide>
        <p15:guide id="8" orient="horz" pos="4315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845">
          <p15:clr>
            <a:srgbClr val="F26B43"/>
          </p15:clr>
        </p15:guide>
        <p15:guide id="11" orient="horz" pos="3453">
          <p15:clr>
            <a:srgbClr val="F26B43"/>
          </p15:clr>
        </p15:guide>
        <p15:guide id="12" orient="horz" pos="2818">
          <p15:clr>
            <a:srgbClr val="F26B43"/>
          </p15:clr>
        </p15:guide>
        <p15:guide id="13" pos="3908">
          <p15:clr>
            <a:srgbClr val="F26B43"/>
          </p15:clr>
        </p15:guide>
        <p15:guide id="14" pos="76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3">
            <a:extLst>
              <a:ext uri="{FF2B5EF4-FFF2-40B4-BE49-F238E27FC236}">
                <a16:creationId xmlns:a16="http://schemas.microsoft.com/office/drawing/2014/main" id="{3D19FC92-26F8-3748-B122-A0E860CCC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7570" y="5913438"/>
            <a:ext cx="1071889" cy="944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/>
              <a:t>24/06/2021</a:t>
            </a:r>
            <a:endParaRPr lang="it-IT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36E6C28D-D5BE-1440-AE4C-FCC2E0D44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34A9F2E8-9C0B-B741-B1C1-69944E7F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2969D02F-2A0F-F344-93B8-1F8D2BF5422F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3" name="Immagine 10">
            <a:extLst>
              <a:ext uri="{FF2B5EF4-FFF2-40B4-BE49-F238E27FC236}">
                <a16:creationId xmlns:a16="http://schemas.microsoft.com/office/drawing/2014/main" id="{95DD1573-3850-204A-AF4A-69442F2893C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129CE-B72C-B44E-97F3-9B7D8A2F850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8" y="952876"/>
            <a:ext cx="304199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9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8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B4CF2E-C567-DB4C-9A54-E79D33086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7570" y="5913438"/>
            <a:ext cx="1071889" cy="944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r>
              <a:rPr lang="it-IT"/>
              <a:t>24/06/2021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890EAC-3DE5-B646-83D6-FA4B35566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2729" y="5913438"/>
            <a:ext cx="4066541" cy="93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AA541A-1E24-C24E-868F-FC268E7C8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0652" y="5902939"/>
            <a:ext cx="1071889" cy="94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fld id="{2969D02F-2A0F-F344-93B8-1F8D2BF5422F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0C0A81A-3EC3-5244-B86F-45017C41B1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62541" y="4464422"/>
            <a:ext cx="2234729" cy="2600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55B80C-97DB-9B4B-8C48-AEA238D7237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8" y="944563"/>
            <a:ext cx="304199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7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Gotham Ligh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97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595">
          <p15:clr>
            <a:srgbClr val="F26B43"/>
          </p15:clr>
        </p15:guide>
        <p15:guide id="5" orient="horz">
          <p15:clr>
            <a:srgbClr val="F26B43"/>
          </p15:clr>
        </p15:guide>
        <p15:guide id="6">
          <p15:clr>
            <a:srgbClr val="F26B43"/>
          </p15:clr>
        </p15:guide>
        <p15:guide id="7" orient="horz" pos="3725">
          <p15:clr>
            <a:srgbClr val="F26B43"/>
          </p15:clr>
        </p15:guide>
        <p15:guide id="8" orient="horz" pos="4315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845">
          <p15:clr>
            <a:srgbClr val="F26B43"/>
          </p15:clr>
        </p15:guide>
        <p15:guide id="11" orient="horz" pos="3453">
          <p15:clr>
            <a:srgbClr val="F26B43"/>
          </p15:clr>
        </p15:guide>
        <p15:guide id="12" orient="horz" pos="2818">
          <p15:clr>
            <a:srgbClr val="F26B43"/>
          </p15:clr>
        </p15:guide>
        <p15:guide id="13" pos="3908">
          <p15:clr>
            <a:srgbClr val="F26B43"/>
          </p15:clr>
        </p15:guide>
        <p15:guide id="14" pos="76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>
            <a:extLst>
              <a:ext uri="{FF2B5EF4-FFF2-40B4-BE49-F238E27FC236}">
                <a16:creationId xmlns:a16="http://schemas.microsoft.com/office/drawing/2014/main" id="{93E7A716-26D3-3846-B422-629B07411C08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007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7518"/>
            <a:endParaRPr lang="it-IT" sz="1787" dirty="0">
              <a:solidFill>
                <a:srgbClr val="FFFFFF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B4CF2E-C567-DB4C-9A54-E79D33086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7571" y="5913439"/>
            <a:ext cx="1071889" cy="944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4" b="0" i="0">
                <a:solidFill>
                  <a:schemeClr val="bg2">
                    <a:lumMod val="9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defTabSz="907518"/>
            <a:r>
              <a:rPr lang="it-IT">
                <a:solidFill>
                  <a:srgbClr val="E7E6E6">
                    <a:lumMod val="90000"/>
                  </a:srgbClr>
                </a:solidFill>
              </a:rPr>
              <a:t>24/06/2021</a:t>
            </a:r>
            <a:endParaRPr lang="it-IT" dirty="0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890EAC-3DE5-B646-83D6-FA4B35566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2731" y="5913438"/>
            <a:ext cx="4066541" cy="93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94" b="0" i="0">
                <a:solidFill>
                  <a:schemeClr val="bg2">
                    <a:lumMod val="9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defTabSz="907518"/>
            <a:endParaRPr lang="it-IT" dirty="0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AA541A-1E24-C24E-868F-FC268E7C8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0653" y="5902939"/>
            <a:ext cx="1071889" cy="94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4" b="0" i="0">
                <a:solidFill>
                  <a:schemeClr val="bg2">
                    <a:lumMod val="9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defTabSz="907518"/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 defTabSz="907518"/>
              <a:t>‹#›</a:t>
            </a:fld>
            <a:endParaRPr lang="it-IT" dirty="0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11" name="Immagine 6">
            <a:extLst>
              <a:ext uri="{FF2B5EF4-FFF2-40B4-BE49-F238E27FC236}">
                <a16:creationId xmlns:a16="http://schemas.microsoft.com/office/drawing/2014/main" id="{07BCBFC2-2C45-3E4B-8948-71638DE87C4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2542" y="4464422"/>
            <a:ext cx="2234729" cy="260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6F589-B227-AD49-A038-7AD60336E96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70" y="944563"/>
            <a:ext cx="3042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hf hdr="0" ftr="0"/>
  <p:txStyles>
    <p:titleStyle>
      <a:lvl1pPr algn="l" defTabSz="907518" rtl="0" eaLnBrk="1" latinLnBrk="0" hangingPunct="1">
        <a:lnSpc>
          <a:spcPct val="90000"/>
        </a:lnSpc>
        <a:spcBef>
          <a:spcPct val="0"/>
        </a:spcBef>
        <a:buNone/>
        <a:defRPr sz="3970" b="0" i="0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07518" rtl="0" eaLnBrk="1" latinLnBrk="0" hangingPunct="1">
        <a:lnSpc>
          <a:spcPct val="90000"/>
        </a:lnSpc>
        <a:spcBef>
          <a:spcPts val="993"/>
        </a:spcBef>
        <a:buFont typeface="Arial" panose="020B0604020202020204" pitchFamily="34" charset="0"/>
        <a:buNone/>
        <a:defRPr sz="1985" b="0" i="0" kern="1200">
          <a:solidFill>
            <a:schemeClr val="tx1"/>
          </a:solidFill>
          <a:latin typeface="Gotham Light" pitchFamily="2" charset="0"/>
          <a:ea typeface="+mn-ea"/>
          <a:cs typeface="+mn-cs"/>
        </a:defRPr>
      </a:lvl1pPr>
      <a:lvl2pPr marL="680638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2pPr>
      <a:lvl3pPr marL="1134398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88156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4pPr>
      <a:lvl5pPr marL="2041916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5pPr>
      <a:lvl6pPr marL="2495674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6pPr>
      <a:lvl7pPr marL="2949434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7pPr>
      <a:lvl8pPr marL="3403192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8pPr>
      <a:lvl9pPr marL="3856952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1pPr>
      <a:lvl2pPr marL="453758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2pPr>
      <a:lvl3pPr marL="907518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3pPr>
      <a:lvl4pPr marL="1361277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4pPr>
      <a:lvl5pPr marL="1815036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5pPr>
      <a:lvl6pPr marL="2268795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6pPr>
      <a:lvl7pPr marL="2722554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7pPr>
      <a:lvl8pPr marL="3176313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8pPr>
      <a:lvl9pPr marL="3630072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97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595">
          <p15:clr>
            <a:srgbClr val="F26B43"/>
          </p15:clr>
        </p15:guide>
        <p15:guide id="5" orient="horz">
          <p15:clr>
            <a:srgbClr val="F26B43"/>
          </p15:clr>
        </p15:guide>
        <p15:guide id="6">
          <p15:clr>
            <a:srgbClr val="F26B43"/>
          </p15:clr>
        </p15:guide>
        <p15:guide id="7" orient="horz" pos="3725">
          <p15:clr>
            <a:srgbClr val="F26B43"/>
          </p15:clr>
        </p15:guide>
        <p15:guide id="8" orient="horz" pos="4315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845">
          <p15:clr>
            <a:srgbClr val="F26B43"/>
          </p15:clr>
        </p15:guide>
        <p15:guide id="11" orient="horz" pos="3453">
          <p15:clr>
            <a:srgbClr val="F26B43"/>
          </p15:clr>
        </p15:guide>
        <p15:guide id="12" orient="horz" pos="2818">
          <p15:clr>
            <a:srgbClr val="F26B43"/>
          </p15:clr>
        </p15:guide>
        <p15:guide id="13" pos="3908">
          <p15:clr>
            <a:srgbClr val="F26B43"/>
          </p15:clr>
        </p15:guide>
        <p15:guide id="14" pos="76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>
            <a:extLst>
              <a:ext uri="{FF2B5EF4-FFF2-40B4-BE49-F238E27FC236}">
                <a16:creationId xmlns:a16="http://schemas.microsoft.com/office/drawing/2014/main" id="{93E7A716-26D3-3846-B422-629B07411C08}"/>
              </a:ext>
            </a:extLst>
          </p:cNvPr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rgbClr val="007C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07518"/>
            <a:endParaRPr lang="it-IT" sz="1787" dirty="0">
              <a:solidFill>
                <a:srgbClr val="FFFFFF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B4CF2E-C567-DB4C-9A54-E79D330864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7571" y="5913439"/>
            <a:ext cx="1071889" cy="944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94" b="0" i="0">
                <a:solidFill>
                  <a:schemeClr val="bg2">
                    <a:lumMod val="9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defTabSz="907518"/>
            <a:fld id="{0760CB57-BEBD-974A-BE87-5C33B7B39080}" type="datetime1">
              <a:rPr lang="it-IT" smtClean="0">
                <a:solidFill>
                  <a:srgbClr val="E7E6E6">
                    <a:lumMod val="90000"/>
                  </a:srgbClr>
                </a:solidFill>
              </a:rPr>
              <a:pPr defTabSz="907518"/>
              <a:t>21/10/21</a:t>
            </a:fld>
            <a:endParaRPr lang="it-IT" dirty="0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890EAC-3DE5-B646-83D6-FA4B35566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2731" y="5913438"/>
            <a:ext cx="4066541" cy="9366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94" b="0" i="0">
                <a:solidFill>
                  <a:schemeClr val="bg2">
                    <a:lumMod val="9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defTabSz="907518"/>
            <a:r>
              <a:rPr lang="it-IT">
                <a:solidFill>
                  <a:srgbClr val="E7E6E6">
                    <a:lumMod val="90000"/>
                  </a:srgbClr>
                </a:solidFill>
              </a:rPr>
              <a:t>lorem ipsum dolor sit</a:t>
            </a:r>
            <a:endParaRPr lang="it-IT" dirty="0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AA541A-1E24-C24E-868F-FC268E7C8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0653" y="5902939"/>
            <a:ext cx="1071889" cy="947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94" b="0" i="0">
                <a:solidFill>
                  <a:schemeClr val="bg2">
                    <a:lumMod val="90000"/>
                  </a:schemeClr>
                </a:solidFill>
                <a:latin typeface="Trebuchet MS" panose="020B0703020202090204" pitchFamily="34" charset="0"/>
              </a:defRPr>
            </a:lvl1pPr>
          </a:lstStyle>
          <a:p>
            <a:pPr defTabSz="907518"/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 defTabSz="907518"/>
              <a:t>‹#›</a:t>
            </a:fld>
            <a:endParaRPr lang="it-IT" dirty="0">
              <a:solidFill>
                <a:srgbClr val="E7E6E6">
                  <a:lumMod val="90000"/>
                </a:srgbClr>
              </a:solidFill>
            </a:endParaRPr>
          </a:p>
        </p:txBody>
      </p:sp>
      <p:pic>
        <p:nvPicPr>
          <p:cNvPr id="11" name="Immagine 6">
            <a:extLst>
              <a:ext uri="{FF2B5EF4-FFF2-40B4-BE49-F238E27FC236}">
                <a16:creationId xmlns:a16="http://schemas.microsoft.com/office/drawing/2014/main" id="{07BCBFC2-2C45-3E4B-8948-71638DE87C4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2542" y="4464422"/>
            <a:ext cx="2234729" cy="2600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06F589-B227-AD49-A038-7AD60336E96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70" y="944563"/>
            <a:ext cx="3042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hdr="0"/>
  <p:txStyles>
    <p:titleStyle>
      <a:lvl1pPr algn="l" defTabSz="907518" rtl="0" eaLnBrk="1" latinLnBrk="0" hangingPunct="1">
        <a:lnSpc>
          <a:spcPct val="90000"/>
        </a:lnSpc>
        <a:spcBef>
          <a:spcPct val="0"/>
        </a:spcBef>
        <a:buNone/>
        <a:defRPr sz="3970" b="0" i="0" kern="1200">
          <a:solidFill>
            <a:schemeClr val="tx1"/>
          </a:solidFill>
          <a:latin typeface="Gotham Book" panose="02000604040000020004" pitchFamily="2" charset="0"/>
          <a:ea typeface="+mj-ea"/>
          <a:cs typeface="+mj-cs"/>
        </a:defRPr>
      </a:lvl1pPr>
    </p:titleStyle>
    <p:bodyStyle>
      <a:lvl1pPr marL="0" indent="0" algn="l" defTabSz="907518" rtl="0" eaLnBrk="1" latinLnBrk="0" hangingPunct="1">
        <a:lnSpc>
          <a:spcPct val="90000"/>
        </a:lnSpc>
        <a:spcBef>
          <a:spcPts val="993"/>
        </a:spcBef>
        <a:buFont typeface="Arial" panose="020B0604020202020204" pitchFamily="34" charset="0"/>
        <a:buNone/>
        <a:defRPr sz="1985" b="0" i="0" kern="1200">
          <a:solidFill>
            <a:schemeClr val="tx1"/>
          </a:solidFill>
          <a:latin typeface="Gotham Light" pitchFamily="2" charset="0"/>
          <a:ea typeface="+mn-ea"/>
          <a:cs typeface="+mn-cs"/>
        </a:defRPr>
      </a:lvl1pPr>
      <a:lvl2pPr marL="680638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2pPr>
      <a:lvl3pPr marL="1134398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88156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4pPr>
      <a:lvl5pPr marL="2041916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5pPr>
      <a:lvl6pPr marL="2495674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6pPr>
      <a:lvl7pPr marL="2949434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7pPr>
      <a:lvl8pPr marL="3403192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8pPr>
      <a:lvl9pPr marL="3856952" indent="-226880" algn="l" defTabSz="90751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1pPr>
      <a:lvl2pPr marL="453758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2pPr>
      <a:lvl3pPr marL="907518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3pPr>
      <a:lvl4pPr marL="1361277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4pPr>
      <a:lvl5pPr marL="1815036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5pPr>
      <a:lvl6pPr marL="2268795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6pPr>
      <a:lvl7pPr marL="2722554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7pPr>
      <a:lvl8pPr marL="3176313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8pPr>
      <a:lvl9pPr marL="3630072" algn="l" defTabSz="907518" rtl="0" eaLnBrk="1" latinLnBrk="0" hangingPunct="1">
        <a:defRPr sz="17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97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595">
          <p15:clr>
            <a:srgbClr val="F26B43"/>
          </p15:clr>
        </p15:guide>
        <p15:guide id="5" orient="horz">
          <p15:clr>
            <a:srgbClr val="F26B43"/>
          </p15:clr>
        </p15:guide>
        <p15:guide id="6">
          <p15:clr>
            <a:srgbClr val="F26B43"/>
          </p15:clr>
        </p15:guide>
        <p15:guide id="7" orient="horz" pos="3725">
          <p15:clr>
            <a:srgbClr val="F26B43"/>
          </p15:clr>
        </p15:guide>
        <p15:guide id="8" orient="horz" pos="4315">
          <p15:clr>
            <a:srgbClr val="F26B43"/>
          </p15:clr>
        </p15:guide>
        <p15:guide id="9" pos="7083">
          <p15:clr>
            <a:srgbClr val="F26B43"/>
          </p15:clr>
        </p15:guide>
        <p15:guide id="10" orient="horz" pos="845">
          <p15:clr>
            <a:srgbClr val="F26B43"/>
          </p15:clr>
        </p15:guide>
        <p15:guide id="11" orient="horz" pos="3453">
          <p15:clr>
            <a:srgbClr val="F26B43"/>
          </p15:clr>
        </p15:guide>
        <p15:guide id="12" orient="horz" pos="2818">
          <p15:clr>
            <a:srgbClr val="F26B43"/>
          </p15:clr>
        </p15:guide>
        <p15:guide id="13" pos="3908">
          <p15:clr>
            <a:srgbClr val="F26B43"/>
          </p15:clr>
        </p15:guide>
        <p15:guide id="14" pos="76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dati.anticorruzione.it/opendat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AE4D95BF-28C7-1340-9B83-2018DE63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48" y="2389898"/>
            <a:ext cx="10958227" cy="1854198"/>
          </a:xfrm>
        </p:spPr>
        <p:txBody>
          <a:bodyPr>
            <a:normAutofit/>
          </a:bodyPr>
          <a:lstStyle/>
          <a:p>
            <a:pPr algn="ctr"/>
            <a:br>
              <a:rPr lang="it-IT" sz="3176" dirty="0"/>
            </a:br>
            <a:r>
              <a:rPr lang="it-IT" sz="3176" dirty="0"/>
              <a:t>The impact of Open Procurement Data</a:t>
            </a:r>
            <a:endParaRPr lang="x-none" sz="3176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6700B52-0B39-ED43-BF86-DEBA768975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Lorenza Ponzone</a:t>
            </a:r>
          </a:p>
          <a:p>
            <a:r>
              <a:rPr lang="it-IT" dirty="0"/>
              <a:t>Giampaolo </a:t>
            </a:r>
            <a:r>
              <a:rPr lang="it-IT" dirty="0" err="1"/>
              <a:t>Sellitto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October</a:t>
            </a:r>
            <a:r>
              <a:rPr lang="it-IT" dirty="0"/>
              <a:t> 21</a:t>
            </a:r>
            <a:r>
              <a:rPr lang="it-IT" baseline="30000" dirty="0"/>
              <a:t>th</a:t>
            </a:r>
            <a:r>
              <a:rPr lang="it-IT" dirty="0"/>
              <a:t> 2021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9D02F-2A0F-F344-93B8-1F8D2BF5422F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1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2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161570" y="6356351"/>
            <a:ext cx="2823589" cy="365125"/>
          </a:xfrm>
        </p:spPr>
        <p:txBody>
          <a:bodyPr/>
          <a:lstStyle/>
          <a:p>
            <a:fld id="{2F87E3DA-3410-4B4C-BA64-1334988004D5}" type="slidenum">
              <a:rPr lang="it-IT" smtClean="0">
                <a:solidFill>
                  <a:srgbClr val="003B5C"/>
                </a:solidFill>
              </a:rPr>
              <a:pPr/>
              <a:t>2</a:t>
            </a:fld>
            <a:endParaRPr lang="it-IT" dirty="0">
              <a:solidFill>
                <a:srgbClr val="003B5C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300537" y="728663"/>
            <a:ext cx="7240957" cy="844862"/>
          </a:xfrm>
          <a:prstGeom prst="rect">
            <a:avLst/>
          </a:prstGeom>
        </p:spPr>
        <p:txBody>
          <a:bodyPr vert="horz" lIns="121334" tIns="60667" rIns="121334" bIns="60667" rtlCol="0" anchor="ctr">
            <a:normAutofit fontScale="92500"/>
          </a:bodyPr>
          <a:lstStyle>
            <a:lvl1pPr algn="ctr" defTabSz="1083015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3137" dirty="0">
                <a:solidFill>
                  <a:srgbClr val="003B5C"/>
                </a:solidFill>
                <a:latin typeface="Franklin Gothic Demi" panose="020B0703020102020204" pitchFamily="34" charset="0"/>
              </a:rPr>
              <a:t>20 </a:t>
            </a:r>
            <a:r>
              <a:rPr lang="it-IT" sz="3137" dirty="0" err="1">
                <a:solidFill>
                  <a:srgbClr val="003B5C"/>
                </a:solidFill>
                <a:latin typeface="Franklin Gothic Demi" panose="020B0703020102020204" pitchFamily="34" charset="0"/>
              </a:rPr>
              <a:t>years</a:t>
            </a:r>
            <a:r>
              <a:rPr lang="it-IT" sz="3137" dirty="0">
                <a:solidFill>
                  <a:srgbClr val="003B5C"/>
                </a:solidFill>
                <a:latin typeface="Franklin Gothic Demi" panose="020B0703020102020204" pitchFamily="34" charset="0"/>
              </a:rPr>
              <a:t> of Data </a:t>
            </a:r>
            <a:r>
              <a:rPr lang="it-IT" sz="3137" dirty="0" err="1">
                <a:solidFill>
                  <a:srgbClr val="003B5C"/>
                </a:solidFill>
                <a:latin typeface="Franklin Gothic Demi" panose="020B0703020102020204" pitchFamily="34" charset="0"/>
              </a:rPr>
              <a:t>Driven</a:t>
            </a:r>
            <a:r>
              <a:rPr lang="it-IT" sz="3137" dirty="0">
                <a:solidFill>
                  <a:srgbClr val="003B5C"/>
                </a:solidFill>
                <a:latin typeface="Franklin Gothic Demi" panose="020B0703020102020204" pitchFamily="34" charset="0"/>
              </a:rPr>
              <a:t> </a:t>
            </a:r>
            <a:r>
              <a:rPr lang="it-IT" sz="3137" dirty="0" err="1">
                <a:solidFill>
                  <a:srgbClr val="003B5C"/>
                </a:solidFill>
                <a:latin typeface="Franklin Gothic Demi" panose="020B0703020102020204" pitchFamily="34" charset="0"/>
              </a:rPr>
              <a:t>Decision</a:t>
            </a:r>
            <a:r>
              <a:rPr lang="it-IT" sz="3137" dirty="0">
                <a:solidFill>
                  <a:srgbClr val="003B5C"/>
                </a:solidFill>
                <a:latin typeface="Franklin Gothic Demi" panose="020B0703020102020204" pitchFamily="34" charset="0"/>
              </a:rPr>
              <a:t> </a:t>
            </a:r>
            <a:r>
              <a:rPr lang="it-IT" sz="3137" dirty="0" err="1">
                <a:solidFill>
                  <a:srgbClr val="003B5C"/>
                </a:solidFill>
                <a:latin typeface="Franklin Gothic Demi" panose="020B0703020102020204" pitchFamily="34" charset="0"/>
              </a:rPr>
              <a:t>Making</a:t>
            </a:r>
            <a:endParaRPr lang="it-IT" sz="3137" dirty="0">
              <a:solidFill>
                <a:srgbClr val="003B5C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932938" y="1573525"/>
            <a:ext cx="10326126" cy="445058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2000 – Public Procurement Oversight in the field of Works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2001 – Pre-qualification of economic operators for Public Works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2006 – Procurement oversight (Works, Services, Goods)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2009 – Green Public Procurement uptake, with the Ministry of environment protection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2010 – Procurement data for budgeting, with the commissioner for the Spending Review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2010 – Monitoring Public Money Flows – sharing data with Anti-Mafia Commissioner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2011 – Setting reference prices for goods and services (mainly in the Health sector)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2014 – electronic Virtual Company Dossier for Economic Operators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2015 – Transparency of Public Procurement – Administrations publish data on contracts, yearly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2016 – Procurement Data accessible on request by Academics, NGOs and other stakeholders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2017 – Carrying out regulatory impact analysis prior to publishing  Guidelines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2018 – Providing Open Procurement Data to the national Data Portal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2019 – Open Public Procurement Data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2020 – Undertaking the first pilot for Red Flags at EU level with Commission and other MS</a:t>
            </a:r>
          </a:p>
          <a:p>
            <a:pPr marL="1005926" lvl="1" indent="-320126">
              <a:buFont typeface="Wingdings" panose="05000000000000000000" pitchFamily="2" charset="2"/>
              <a:buChar char="Ø"/>
            </a:pPr>
            <a:r>
              <a:rPr lang="en-US" sz="16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2021 – Quantitative Corruption Indicators, linked to environmental factors</a:t>
            </a:r>
            <a:endParaRPr lang="en-US" sz="1400" b="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pPr marL="698942" indent="-64025"/>
            <a:endParaRPr lang="en-US" sz="2017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206843" y="6356351"/>
            <a:ext cx="2823589" cy="365125"/>
          </a:xfrm>
        </p:spPr>
        <p:txBody>
          <a:bodyPr/>
          <a:lstStyle/>
          <a:p>
            <a:r>
              <a:rPr lang="it-IT" dirty="0">
                <a:solidFill>
                  <a:srgbClr val="003B5C"/>
                </a:solidFill>
              </a:rPr>
              <a:t>21/10/2021</a:t>
            </a:r>
          </a:p>
        </p:txBody>
      </p:sp>
    </p:spTree>
    <p:extLst>
      <p:ext uri="{BB962C8B-B14F-4D97-AF65-F5344CB8AC3E}">
        <p14:creationId xmlns:p14="http://schemas.microsoft.com/office/powerpoint/2010/main" val="377303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161570" y="6356351"/>
            <a:ext cx="2823589" cy="365125"/>
          </a:xfrm>
        </p:spPr>
        <p:txBody>
          <a:bodyPr/>
          <a:lstStyle/>
          <a:p>
            <a:fld id="{2F87E3DA-3410-4B4C-BA64-1334988004D5}" type="slidenum">
              <a:rPr lang="it-IT" smtClean="0">
                <a:solidFill>
                  <a:srgbClr val="003B5C"/>
                </a:solidFill>
              </a:rPr>
              <a:pPr/>
              <a:t>3</a:t>
            </a:fld>
            <a:endParaRPr lang="it-IT" dirty="0">
              <a:solidFill>
                <a:srgbClr val="003B5C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300537" y="728663"/>
            <a:ext cx="7240957" cy="844862"/>
          </a:xfrm>
          <a:prstGeom prst="rect">
            <a:avLst/>
          </a:prstGeom>
        </p:spPr>
        <p:txBody>
          <a:bodyPr vert="horz" lIns="121334" tIns="60667" rIns="121334" bIns="60667" rtlCol="0" anchor="ctr">
            <a:normAutofit/>
          </a:bodyPr>
          <a:lstStyle>
            <a:lvl1pPr algn="ctr" defTabSz="1083015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3137" dirty="0">
                <a:solidFill>
                  <a:srgbClr val="003B5C"/>
                </a:solidFill>
                <a:latin typeface="Franklin Gothic Demi" panose="020B0703020102020204" pitchFamily="34" charset="0"/>
              </a:rPr>
              <a:t>Some high impact applications</a:t>
            </a:r>
            <a:endParaRPr lang="it-IT" sz="224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914400" y="1573525"/>
            <a:ext cx="10735294" cy="460164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Encouraging Green Public Procurement uptake (2008-2014, with the Ministry of Environment)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Setting reference prices for goods and services (mainly in the Health sector)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Supporting Italy’s “spending review” by sharing data with other institutions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Carrying out regulatory impact analysis prior to publishing  Guidelines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Providing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Open Procurement Data to the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national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Data Portal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Undertaking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the first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pilot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for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Red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Flags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at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EU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level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with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Commission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and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other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Member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States</a:t>
            </a:r>
            <a:endParaRPr lang="it-IT" sz="2017" b="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Supporting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Academics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,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ONGs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and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other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stakeholders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in social impact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analyses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: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expenses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for </a:t>
            </a: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hospitality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/ </a:t>
            </a: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migrations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, </a:t>
            </a: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procurement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under COVID-19 pressure</a:t>
            </a: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uptake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of </a:t>
            </a: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digitalization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, eProcurement, </a:t>
            </a: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savings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and impact of </a:t>
            </a: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centralized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</a:t>
            </a: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procurement</a:t>
            </a:r>
            <a:endParaRPr lang="it-IT" sz="1817" b="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pPr marL="800100" lvl="2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competition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in </a:t>
            </a: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specific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</a:t>
            </a: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sectors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(</a:t>
            </a: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Health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, </a:t>
            </a: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insurance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, </a:t>
            </a: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logistic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</a:t>
            </a:r>
            <a:r>
              <a:rPr lang="it-IT" sz="18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services</a:t>
            </a:r>
            <a:r>
              <a:rPr lang="it-IT" sz="18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)</a:t>
            </a:r>
          </a:p>
          <a:p>
            <a:pPr marL="342900" lvl="1" indent="-3429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Innovative quantitative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approach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to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corruption</a:t>
            </a:r>
            <a:r>
              <a:rPr lang="it-IT" sz="2017" b="1">
                <a:solidFill>
                  <a:srgbClr val="003B5C"/>
                </a:solidFill>
                <a:latin typeface="Franklin Gothic Book" panose="020B0503020102020204" pitchFamily="34" charset="0"/>
              </a:rPr>
              <a:t> </a:t>
            </a:r>
            <a:r>
              <a:rPr lang="it-IT" sz="1300" b="1">
                <a:solidFill>
                  <a:srgbClr val="003B5C"/>
                </a:solidFill>
                <a:latin typeface="Franklin Gothic Book" panose="020B0503020102020204" pitchFamily="34" charset="0"/>
              </a:rPr>
              <a:t>(</a:t>
            </a:r>
            <a:r>
              <a:rPr lang="en-US" sz="1300" dirty="0">
                <a:solidFill>
                  <a:srgbClr val="003B5C"/>
                </a:solidFill>
                <a:latin typeface="Franklin Gothic Book" panose="020B0503020102020204" pitchFamily="34" charset="0"/>
              </a:rPr>
              <a:t>ongoing project funded by PON “Governance and Institutional Capacity 2014-2020” ERDF Fund  ASSE 3 – Specific Objective 3.1 Action 3.1.4 Measuring the risk of corruption at territorial level)</a:t>
            </a:r>
          </a:p>
          <a:p>
            <a:pPr lvl="1" indent="0">
              <a:buFont typeface="Arial"/>
              <a:buNone/>
            </a:pPr>
            <a:endParaRPr lang="en-US" sz="1100" b="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pPr marL="320126" indent="-320126">
              <a:buFont typeface="Arial" panose="020B0604020202020204" pitchFamily="34" charset="0"/>
              <a:buChar char="•"/>
            </a:pPr>
            <a:endParaRPr lang="en-US" sz="2017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pPr marL="698942" indent="-64025"/>
            <a:endParaRPr lang="en-US" sz="2017" b="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pPr marL="698942" indent="-64025"/>
            <a:endParaRPr lang="en-US" sz="2017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206843" y="6356351"/>
            <a:ext cx="2823589" cy="365125"/>
          </a:xfrm>
        </p:spPr>
        <p:txBody>
          <a:bodyPr/>
          <a:lstStyle/>
          <a:p>
            <a:r>
              <a:rPr lang="it-IT" dirty="0">
                <a:solidFill>
                  <a:srgbClr val="003B5C"/>
                </a:solidFill>
              </a:rPr>
              <a:t>21/10/2021</a:t>
            </a:r>
          </a:p>
        </p:txBody>
      </p:sp>
    </p:spTree>
    <p:extLst>
      <p:ext uri="{BB962C8B-B14F-4D97-AF65-F5344CB8AC3E}">
        <p14:creationId xmlns:p14="http://schemas.microsoft.com/office/powerpoint/2010/main" val="259656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161570" y="6356351"/>
            <a:ext cx="2823589" cy="365125"/>
          </a:xfrm>
        </p:spPr>
        <p:txBody>
          <a:bodyPr/>
          <a:lstStyle/>
          <a:p>
            <a:fld id="{2F87E3DA-3410-4B4C-BA64-1334988004D5}" type="slidenum">
              <a:rPr lang="it-IT" smtClean="0">
                <a:solidFill>
                  <a:srgbClr val="003B5C"/>
                </a:solidFill>
              </a:rPr>
              <a:pPr/>
              <a:t>4</a:t>
            </a:fld>
            <a:endParaRPr lang="it-IT" dirty="0">
              <a:solidFill>
                <a:srgbClr val="003B5C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300537" y="728663"/>
            <a:ext cx="7240957" cy="844862"/>
          </a:xfrm>
          <a:prstGeom prst="rect">
            <a:avLst/>
          </a:prstGeom>
        </p:spPr>
        <p:txBody>
          <a:bodyPr vert="horz" lIns="121334" tIns="60667" rIns="121334" bIns="60667" rtlCol="0" anchor="ctr">
            <a:normAutofit/>
          </a:bodyPr>
          <a:lstStyle>
            <a:lvl1pPr algn="ctr" defTabSz="1083015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sz="3137" dirty="0">
                <a:solidFill>
                  <a:srgbClr val="003B5C"/>
                </a:solidFill>
                <a:latin typeface="Franklin Gothic Demi" panose="020B0703020102020204" pitchFamily="34" charset="0"/>
              </a:rPr>
              <a:t>ANAC data </a:t>
            </a:r>
            <a:r>
              <a:rPr lang="it-IT" sz="3137" dirty="0" err="1">
                <a:solidFill>
                  <a:srgbClr val="003B5C"/>
                </a:solidFill>
                <a:latin typeface="Franklin Gothic Demi" panose="020B0703020102020204" pitchFamily="34" charset="0"/>
              </a:rPr>
              <a:t>strategy</a:t>
            </a:r>
            <a:endParaRPr lang="it-IT" sz="224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53143" y="1573525"/>
            <a:ext cx="10759043" cy="44496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Anti-corruption:</a:t>
            </a: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</a:rPr>
              <a:t>  allow citizens and stakeholders to monitor government </a:t>
            </a:r>
            <a:r>
              <a:rPr lang="en-US" sz="2017" dirty="0">
                <a:solidFill>
                  <a:srgbClr val="FF0000"/>
                </a:solidFill>
                <a:latin typeface="Franklin Gothic Book" panose="020B0503020102020204" pitchFamily="34" charset="0"/>
              </a:rPr>
              <a:t>(</a:t>
            </a:r>
            <a:r>
              <a:rPr lang="en-US" sz="2017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not limited to) </a:t>
            </a: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</a:rPr>
              <a:t>spending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Promote awareness of corruption risk in Public Administration, suggest measures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Quantitative indicators (“red flags”) for corruption, beyond Corruption Perception Index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Data driven approach, beyond public procurement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Social and Environmental clauses in Procurement, Responsible approach for PA and Business</a:t>
            </a:r>
            <a:endParaRPr lang="en-US" sz="2017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r>
              <a:rPr lang="en-US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Promote civic engagement and public participation </a:t>
            </a: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</a:rPr>
              <a:t>in </a:t>
            </a:r>
            <a:r>
              <a:rPr lang="en-US" sz="2017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(procurement, but not only) </a:t>
            </a: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</a:rPr>
              <a:t>oversight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</a:rPr>
              <a:t>Open Data to promote participation, National Platform for Transparency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</a:rPr>
              <a:t>Open Code, capacity building, sharing methodologies, explain the approach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</a:rPr>
              <a:t>Collaborative oversight with Contracting Authorities, preventive Alternative Dispute Resolution</a:t>
            </a:r>
          </a:p>
          <a:p>
            <a:r>
              <a:rPr lang="en-US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Digital Innovation and Openness</a:t>
            </a: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</a:rPr>
              <a:t>: exploit digital technologies, create awareness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</a:rPr>
              <a:t>Open code, beyond Open Data, application of standards, cross-border collaboration networks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</a:rPr>
              <a:t>Services for Public Procurement, Integrity Officers’ Forum, national whistleblowing platform</a:t>
            </a: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206843" y="6356351"/>
            <a:ext cx="2823589" cy="365125"/>
          </a:xfrm>
        </p:spPr>
        <p:txBody>
          <a:bodyPr/>
          <a:lstStyle/>
          <a:p>
            <a:r>
              <a:rPr lang="it-IT" dirty="0">
                <a:solidFill>
                  <a:srgbClr val="003B5C"/>
                </a:solidFill>
              </a:rPr>
              <a:t>21/10/2021</a:t>
            </a:r>
          </a:p>
        </p:txBody>
      </p:sp>
    </p:spTree>
    <p:extLst>
      <p:ext uri="{BB962C8B-B14F-4D97-AF65-F5344CB8AC3E}">
        <p14:creationId xmlns:p14="http://schemas.microsoft.com/office/powerpoint/2010/main" val="194393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316890"/>
              </p:ext>
            </p:extLst>
          </p:nvPr>
        </p:nvGraphicFramePr>
        <p:xfrm>
          <a:off x="5570775" y="3161253"/>
          <a:ext cx="4509061" cy="2396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>
          <a:xfrm>
            <a:off x="206843" y="6356351"/>
            <a:ext cx="2823589" cy="365125"/>
          </a:xfrm>
        </p:spPr>
        <p:txBody>
          <a:bodyPr/>
          <a:lstStyle/>
          <a:p>
            <a:r>
              <a:rPr lang="it-IT" dirty="0">
                <a:solidFill>
                  <a:srgbClr val="003B5C"/>
                </a:solidFill>
              </a:rPr>
              <a:t>21/10/2021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161570" y="6356351"/>
            <a:ext cx="2823589" cy="365125"/>
          </a:xfrm>
        </p:spPr>
        <p:txBody>
          <a:bodyPr/>
          <a:lstStyle/>
          <a:p>
            <a:fld id="{2F87E3DA-3410-4B4C-BA64-1334988004D5}" type="slidenum">
              <a:rPr lang="it-IT" smtClean="0">
                <a:solidFill>
                  <a:srgbClr val="003B5C"/>
                </a:solidFill>
              </a:rPr>
              <a:pPr/>
              <a:t>5</a:t>
            </a:fld>
            <a:endParaRPr lang="it-IT" dirty="0">
              <a:solidFill>
                <a:srgbClr val="003B5C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486275" y="471487"/>
            <a:ext cx="7055220" cy="1102037"/>
          </a:xfrm>
          <a:prstGeom prst="rect">
            <a:avLst/>
          </a:prstGeom>
        </p:spPr>
        <p:txBody>
          <a:bodyPr vert="horz" lIns="121334" tIns="60667" rIns="121334" bIns="60667" rtlCol="0" anchor="ctr">
            <a:normAutofit/>
          </a:bodyPr>
          <a:lstStyle>
            <a:lvl1pPr algn="ctr" defTabSz="1083015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37" dirty="0">
                <a:solidFill>
                  <a:srgbClr val="003B5C"/>
                </a:solidFill>
                <a:latin typeface="Franklin Gothic Demi" panose="020B0703020102020204" pitchFamily="34" charset="0"/>
              </a:rPr>
              <a:t>Some key figures about BDNCP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5373035" y="1419111"/>
            <a:ext cx="6344493" cy="161695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10 years of public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contract</a:t>
            </a: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</a:t>
            </a:r>
            <a:r>
              <a:rPr lang="it-IT" sz="2017" b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records</a:t>
            </a:r>
            <a:endParaRPr lang="it-IT" sz="2017" b="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r>
              <a:rPr lang="en-US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60 million </a:t>
            </a: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</a:rPr>
              <a:t>public procurement procedures</a:t>
            </a:r>
          </a:p>
          <a:p>
            <a:r>
              <a:rPr lang="en-US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5 million </a:t>
            </a:r>
            <a:r>
              <a:rPr lang="en-US" sz="2017" dirty="0">
                <a:solidFill>
                  <a:srgbClr val="003B5C"/>
                </a:solidFill>
                <a:latin typeface="Franklin Gothic Book" panose="020B0503020102020204" pitchFamily="34" charset="0"/>
              </a:rPr>
              <a:t>public procurement procedures reported in 2020</a:t>
            </a:r>
          </a:p>
          <a:p>
            <a:r>
              <a:rPr lang="en-US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2,250 billion euros total value</a:t>
            </a:r>
          </a:p>
          <a:p>
            <a:endParaRPr lang="en-US" sz="2017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endParaRPr lang="en-US" sz="2017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37471" y="4446485"/>
            <a:ext cx="10644062" cy="2473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120"/>
              </a:spcBef>
            </a:pPr>
            <a:endParaRPr lang="en-US" sz="2017" b="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90000"/>
              </a:lnSpc>
              <a:spcBef>
                <a:spcPts val="1120"/>
              </a:spcBef>
            </a:pPr>
            <a:r>
              <a:rPr lang="en-US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Available as Open Data + Self-service Analytics</a:t>
            </a:r>
          </a:p>
          <a:p>
            <a:pPr>
              <a:lnSpc>
                <a:spcPct val="90000"/>
              </a:lnSpc>
              <a:spcBef>
                <a:spcPts val="1120"/>
              </a:spcBef>
            </a:pP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  <a:hlinkClick r:id="rId4"/>
              </a:rPr>
              <a:t>https://dati.anticorruzione.it/opendata/</a:t>
            </a:r>
            <a:endParaRPr lang="it-IT" sz="2017" b="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90000"/>
              </a:lnSpc>
              <a:spcBef>
                <a:spcPts val="1120"/>
              </a:spcBef>
            </a:pPr>
            <a:r>
              <a:rPr lang="it-IT" sz="2017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https://dati.anticorruzione.it/superset/dashboard/appalti/</a:t>
            </a:r>
          </a:p>
          <a:p>
            <a:pPr>
              <a:lnSpc>
                <a:spcPct val="90000"/>
              </a:lnSpc>
              <a:spcBef>
                <a:spcPts val="1120"/>
              </a:spcBef>
            </a:pPr>
            <a:endParaRPr lang="it-IT" sz="2017" b="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90000"/>
              </a:lnSpc>
              <a:spcBef>
                <a:spcPts val="1120"/>
              </a:spcBef>
            </a:pPr>
            <a:endParaRPr lang="en-US" sz="2017" b="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25" y="1819811"/>
            <a:ext cx="2355507" cy="22124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805" y="1573524"/>
            <a:ext cx="1886118" cy="228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0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4850" y="476594"/>
            <a:ext cx="7026645" cy="1230625"/>
          </a:xfrm>
        </p:spPr>
        <p:txBody>
          <a:bodyPr>
            <a:normAutofit fontScale="90000"/>
          </a:bodyPr>
          <a:lstStyle/>
          <a:p>
            <a:pPr algn="r"/>
            <a:r>
              <a:rPr lang="en-US" sz="3137" dirty="0">
                <a:solidFill>
                  <a:srgbClr val="003B5C"/>
                </a:solidFill>
                <a:latin typeface="Franklin Gothic Demi" panose="020B0703020102020204" pitchFamily="34" charset="0"/>
              </a:rPr>
              <a:t>	</a:t>
            </a:r>
            <a:r>
              <a:rPr lang="en-US" sz="2700" dirty="0">
                <a:solidFill>
                  <a:srgbClr val="003B5C"/>
                </a:solidFill>
                <a:latin typeface="Franklin Gothic Demi" panose="020B0703020102020204" pitchFamily="34" charset="0"/>
              </a:rPr>
              <a:t>Project "Measuring the risk of corruption at territorial level and promoting transparency”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507" y="1707219"/>
            <a:ext cx="1089098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89" dirty="0">
                <a:solidFill>
                  <a:srgbClr val="003B5C"/>
                </a:solidFill>
                <a:latin typeface="Franklin Gothic Book" panose="020B0503020102020204" pitchFamily="34" charset="0"/>
              </a:rPr>
              <a:t>Promotion of civic participation and investment on dissemination of data on corruption risks.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89" dirty="0">
                <a:solidFill>
                  <a:srgbClr val="003B5C"/>
                </a:solidFill>
                <a:latin typeface="Franklin Gothic Book" panose="020B0503020102020204" pitchFamily="34" charset="0"/>
              </a:rPr>
              <a:t>Construction of a set of corruption risk indicators at territorial level and a set of related social capital and context indicators;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689" dirty="0">
                <a:solidFill>
                  <a:srgbClr val="003B5C"/>
                </a:solidFill>
                <a:latin typeface="Franklin Gothic Book" panose="020B0503020102020204" pitchFamily="34" charset="0"/>
              </a:rPr>
              <a:t>Setting of interoperability between information systems capable of providing dashboards of red flags on corruption and maladministration;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689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3B5C"/>
                </a:solidFill>
                <a:latin typeface="Franklin Gothic Book" panose="020B0503020102020204" pitchFamily="34" charset="0"/>
              </a:rPr>
              <a:t>Project “Measuring the risk of corruption at territorial level and promoting transparency” of the National Anti-Corruption Authority (ANAC), funded by the National Operational </a:t>
            </a:r>
            <a:r>
              <a:rPr lang="en-US" sz="1600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Programme</a:t>
            </a:r>
            <a:r>
              <a:rPr lang="en-US" sz="1600" dirty="0">
                <a:solidFill>
                  <a:srgbClr val="003B5C"/>
                </a:solidFill>
                <a:latin typeface="Franklin Gothic Book" panose="020B0503020102020204" pitchFamily="34" charset="0"/>
              </a:rPr>
              <a:t> “Governance and Institutional Capacity 2014-2020” – ERDF Fund – CUP E89G18000140006 – ASSE 3 – Specific Objective 3.1 – Action 3.1.4</a:t>
            </a:r>
            <a:endParaRPr lang="it-IT" sz="1600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06843" y="6356351"/>
            <a:ext cx="2823589" cy="365125"/>
          </a:xfrm>
        </p:spPr>
        <p:txBody>
          <a:bodyPr/>
          <a:lstStyle/>
          <a:p>
            <a:r>
              <a:rPr lang="it-IT" dirty="0">
                <a:solidFill>
                  <a:srgbClr val="003B5C"/>
                </a:solidFill>
              </a:rPr>
              <a:t>21/10/2021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161570" y="6333223"/>
            <a:ext cx="2823589" cy="365125"/>
          </a:xfrm>
        </p:spPr>
        <p:txBody>
          <a:bodyPr/>
          <a:lstStyle/>
          <a:p>
            <a:fld id="{2F87E3DA-3410-4B4C-BA64-1334988004D5}" type="slidenum">
              <a:rPr lang="it-IT" smtClean="0">
                <a:solidFill>
                  <a:srgbClr val="003B5C"/>
                </a:solidFill>
              </a:rPr>
              <a:pPr/>
              <a:t>6</a:t>
            </a:fld>
            <a:endParaRPr lang="it-IT" dirty="0">
              <a:solidFill>
                <a:srgbClr val="003B5C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030" y="5834539"/>
            <a:ext cx="6843203" cy="13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2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507" y="430525"/>
            <a:ext cx="10890988" cy="1143000"/>
          </a:xfrm>
        </p:spPr>
        <p:txBody>
          <a:bodyPr>
            <a:normAutofit/>
          </a:bodyPr>
          <a:lstStyle/>
          <a:p>
            <a:pPr algn="r"/>
            <a:r>
              <a:rPr lang="it-IT" sz="3137" dirty="0">
                <a:solidFill>
                  <a:srgbClr val="003B5C"/>
                </a:solidFill>
                <a:latin typeface="Franklin Gothic Demi" panose="020B0703020102020204" pitchFamily="34" charset="0"/>
              </a:rPr>
              <a:t>Open Data + Open Code for </a:t>
            </a:r>
            <a:r>
              <a:rPr lang="it-IT" sz="3137" dirty="0" err="1">
                <a:solidFill>
                  <a:srgbClr val="003B5C"/>
                </a:solidFill>
                <a:latin typeface="Franklin Gothic Demi" panose="020B0703020102020204" pitchFamily="34" charset="0"/>
              </a:rPr>
              <a:t>Red</a:t>
            </a:r>
            <a:r>
              <a:rPr lang="it-IT" sz="3137" dirty="0">
                <a:solidFill>
                  <a:srgbClr val="003B5C"/>
                </a:solidFill>
                <a:latin typeface="Franklin Gothic Demi" panose="020B0703020102020204" pitchFamily="34" charset="0"/>
              </a:rPr>
              <a:t> </a:t>
            </a:r>
            <a:r>
              <a:rPr lang="it-IT" sz="3137" dirty="0" err="1">
                <a:solidFill>
                  <a:srgbClr val="003B5C"/>
                </a:solidFill>
                <a:latin typeface="Franklin Gothic Demi" panose="020B0703020102020204" pitchFamily="34" charset="0"/>
              </a:rPr>
              <a:t>Flags</a:t>
            </a:r>
            <a:r>
              <a:rPr lang="it-IT" sz="3137" dirty="0">
                <a:solidFill>
                  <a:srgbClr val="003B5C"/>
                </a:solidFill>
                <a:latin typeface="Franklin Gothic Demi" panose="020B0703020102020204" pitchFamily="34" charset="0"/>
              </a:rPr>
              <a:t> </a:t>
            </a:r>
            <a:endParaRPr lang="it-IT" sz="224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0507" y="2107914"/>
            <a:ext cx="10890988" cy="3295357"/>
          </a:xfrm>
        </p:spPr>
        <p:txBody>
          <a:bodyPr>
            <a:normAutofit fontScale="92500"/>
          </a:bodyPr>
          <a:lstStyle/>
          <a:p>
            <a:pPr algn="ctr"/>
            <a:r>
              <a:rPr lang="it-IT" sz="2913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OPEN DATA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 sz="2913" b="1" i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BDNCP </a:t>
            </a:r>
            <a:r>
              <a:rPr lang="it-IT" sz="2913" b="1" i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is</a:t>
            </a:r>
            <a:r>
              <a:rPr lang="it-IT" sz="2913" b="1" i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</a:t>
            </a:r>
            <a:r>
              <a:rPr lang="it-IT" sz="2913" b="1" i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available</a:t>
            </a:r>
            <a:r>
              <a:rPr lang="it-IT" sz="2913" b="1" i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as Open Data, </a:t>
            </a:r>
            <a:r>
              <a:rPr lang="it-IT" sz="2913" b="1" i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allowing</a:t>
            </a:r>
            <a:r>
              <a:rPr lang="it-IT" sz="2913" b="1" i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for </a:t>
            </a:r>
            <a:r>
              <a:rPr lang="it-IT" sz="2913" b="1" i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verification</a:t>
            </a:r>
            <a:r>
              <a:rPr lang="it-IT" sz="2913" b="1" i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of the </a:t>
            </a:r>
            <a:r>
              <a:rPr lang="it-IT" sz="2913" b="1" i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results</a:t>
            </a:r>
            <a:r>
              <a:rPr lang="it-IT" sz="2913" b="1" i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it-IT" sz="2913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+ OPEN SOFTWARE </a:t>
            </a:r>
          </a:p>
          <a:p>
            <a:r>
              <a:rPr lang="it-IT" sz="2913" dirty="0">
                <a:solidFill>
                  <a:srgbClr val="003B5C"/>
                </a:solidFill>
                <a:latin typeface="Franklin Gothic Book" panose="020B0503020102020204" pitchFamily="34" charset="0"/>
                <a:sym typeface="Wingdings" panose="05000000000000000000" pitchFamily="2" charset="2"/>
              </a:rPr>
              <a:t></a:t>
            </a:r>
            <a:r>
              <a:rPr lang="it-IT" sz="2913" b="1" i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Business Intelligence and software in «R». The code </a:t>
            </a:r>
            <a:r>
              <a:rPr lang="it-IT" sz="2913" b="1" i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is</a:t>
            </a:r>
            <a:r>
              <a:rPr lang="it-IT" sz="2913" b="1" i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open and free </a:t>
            </a:r>
          </a:p>
          <a:p>
            <a:pPr algn="ctr"/>
            <a:r>
              <a:rPr lang="it-IT" sz="2913" b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= OPEN KNOWLEDGE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it-IT" sz="2689" b="1" i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The </a:t>
            </a:r>
            <a:r>
              <a:rPr lang="it-IT" sz="2689" b="1" i="1" dirty="0" err="1">
                <a:solidFill>
                  <a:srgbClr val="003B5C"/>
                </a:solidFill>
                <a:latin typeface="Franklin Gothic Book" panose="020B0503020102020204" pitchFamily="34" charset="0"/>
              </a:rPr>
              <a:t>indicators</a:t>
            </a:r>
            <a:r>
              <a:rPr lang="it-IT" sz="2689" b="1" i="1" dirty="0">
                <a:solidFill>
                  <a:srgbClr val="003B5C"/>
                </a:solidFill>
                <a:latin typeface="Franklin Gothic Book" panose="020B0503020102020204" pitchFamily="34" charset="0"/>
              </a:rPr>
              <a:t> are an asset for policy makers, academia, NGO’s and citizens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it-IT" sz="2017" i="1" dirty="0">
              <a:solidFill>
                <a:srgbClr val="003B5C"/>
              </a:solidFill>
              <a:latin typeface="Franklin Gothic Book" panose="020B0503020102020204" pitchFamily="34" charset="0"/>
            </a:endParaRPr>
          </a:p>
          <a:p>
            <a:pPr algn="ctr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9161570" y="6333223"/>
            <a:ext cx="2823589" cy="365125"/>
          </a:xfrm>
        </p:spPr>
        <p:txBody>
          <a:bodyPr/>
          <a:lstStyle/>
          <a:p>
            <a:fld id="{2F87E3DA-3410-4B4C-BA64-1334988004D5}" type="slidenum">
              <a:rPr lang="it-IT" smtClean="0">
                <a:solidFill>
                  <a:srgbClr val="003B5C"/>
                </a:solidFill>
              </a:rPr>
              <a:t>7</a:t>
            </a:fld>
            <a:endParaRPr lang="it-IT" dirty="0">
              <a:solidFill>
                <a:srgbClr val="003B5C"/>
              </a:solidFill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206843" y="6356351"/>
            <a:ext cx="2823589" cy="365125"/>
          </a:xfrm>
        </p:spPr>
        <p:txBody>
          <a:bodyPr/>
          <a:lstStyle/>
          <a:p>
            <a:r>
              <a:rPr lang="it-IT" dirty="0">
                <a:solidFill>
                  <a:srgbClr val="003B5C"/>
                </a:solidFill>
              </a:rPr>
              <a:t>21/10/2021</a:t>
            </a:r>
          </a:p>
        </p:txBody>
      </p:sp>
    </p:spTree>
    <p:extLst>
      <p:ext uri="{BB962C8B-B14F-4D97-AF65-F5344CB8AC3E}">
        <p14:creationId xmlns:p14="http://schemas.microsoft.com/office/powerpoint/2010/main" val="385133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7E3DA-3410-4B4C-BA64-1334988004D5}" type="slidenum">
              <a:rPr lang="it-IT" smtClean="0">
                <a:solidFill>
                  <a:srgbClr val="E7E6E6">
                    <a:lumMod val="90000"/>
                  </a:srgbClr>
                </a:solidFill>
              </a:rPr>
              <a:pPr/>
              <a:t>8</a:t>
            </a:fld>
            <a:endParaRPr lang="it-IT">
              <a:solidFill>
                <a:srgbClr val="E7E6E6">
                  <a:lumMod val="90000"/>
                </a:srgbClr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46394" y="4235729"/>
            <a:ext cx="7714449" cy="1245909"/>
          </a:xfrm>
        </p:spPr>
        <p:txBody>
          <a:bodyPr>
            <a:normAutofit/>
          </a:bodyPr>
          <a:lstStyle/>
          <a:p>
            <a:pPr algn="r"/>
            <a:r>
              <a:rPr lang="it-IT" sz="5377" b="1" dirty="0" err="1"/>
              <a:t>Thank</a:t>
            </a:r>
            <a:r>
              <a:rPr lang="it-IT" sz="5377" b="1" dirty="0"/>
              <a:t> </a:t>
            </a:r>
            <a:r>
              <a:rPr lang="it-IT" sz="5377" b="1" dirty="0" err="1"/>
              <a:t>You</a:t>
            </a:r>
            <a:r>
              <a:rPr lang="it-IT" sz="5377" b="1" dirty="0"/>
              <a:t>!</a:t>
            </a:r>
            <a:endParaRPr lang="en-US" sz="5377" b="1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relazioni.internazionali@anticorruzione.it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00180"/>
      </p:ext>
    </p:extLst>
  </p:cSld>
  <p:clrMapOvr>
    <a:masterClrMapping/>
  </p:clrMapOvr>
</p:sld>
</file>

<file path=ppt/theme/theme1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NAC BLU">
  <a:themeElements>
    <a:clrScheme name="ANAC">
      <a:dk1>
        <a:srgbClr val="000000"/>
      </a:dk1>
      <a:lt1>
        <a:srgbClr val="FFFFFF"/>
      </a:lt1>
      <a:dk2>
        <a:srgbClr val="113C56"/>
      </a:dk2>
      <a:lt2>
        <a:srgbClr val="E7E6E6"/>
      </a:lt2>
      <a:accent1>
        <a:srgbClr val="1775BB"/>
      </a:accent1>
      <a:accent2>
        <a:srgbClr val="638DC9"/>
      </a:accent2>
      <a:accent3>
        <a:srgbClr val="92ABD9"/>
      </a:accent3>
      <a:accent4>
        <a:srgbClr val="C4CFEA"/>
      </a:accent4>
      <a:accent5>
        <a:srgbClr val="E7EBF7"/>
      </a:accent5>
      <a:accent6>
        <a:srgbClr val="DBDEE1"/>
      </a:accent6>
      <a:hlink>
        <a:srgbClr val="113C56"/>
      </a:hlink>
      <a:folHlink>
        <a:srgbClr val="113C56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0612_Template_Anac" id="{7F241D96-4713-9B41-979A-5015DFF72B83}" vid="{CD428F70-26DA-4940-A237-59F1597D8980}"/>
    </a:ext>
  </a:extLst>
</a:theme>
</file>

<file path=ppt/theme/theme4.xml><?xml version="1.0" encoding="utf-8"?>
<a:theme xmlns:a="http://schemas.openxmlformats.org/drawingml/2006/main" name="4_ANAC BLU CHIARO">
  <a:themeElements>
    <a:clrScheme name="ANAC">
      <a:dk1>
        <a:srgbClr val="000000"/>
      </a:dk1>
      <a:lt1>
        <a:srgbClr val="FFFFFF"/>
      </a:lt1>
      <a:dk2>
        <a:srgbClr val="113C56"/>
      </a:dk2>
      <a:lt2>
        <a:srgbClr val="E7E6E6"/>
      </a:lt2>
      <a:accent1>
        <a:srgbClr val="1775BB"/>
      </a:accent1>
      <a:accent2>
        <a:srgbClr val="638DC9"/>
      </a:accent2>
      <a:accent3>
        <a:srgbClr val="92ABD9"/>
      </a:accent3>
      <a:accent4>
        <a:srgbClr val="C4CFEA"/>
      </a:accent4>
      <a:accent5>
        <a:srgbClr val="E7EBF7"/>
      </a:accent5>
      <a:accent6>
        <a:srgbClr val="DBDEE1"/>
      </a:accent6>
      <a:hlink>
        <a:srgbClr val="113C56"/>
      </a:hlink>
      <a:folHlink>
        <a:srgbClr val="113C56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0612_Template_Anac" id="{7F241D96-4713-9B41-979A-5015DFF72B83}" vid="{3B8D0AA6-6159-4F43-A0AA-6AC952075052}"/>
    </a:ext>
  </a:extLst>
</a:theme>
</file>

<file path=ppt/theme/theme5.xml><?xml version="1.0" encoding="utf-8"?>
<a:theme xmlns:a="http://schemas.openxmlformats.org/drawingml/2006/main" name="1_ANAC BIANCO">
  <a:themeElements>
    <a:clrScheme name="ANAC">
      <a:dk1>
        <a:srgbClr val="000000"/>
      </a:dk1>
      <a:lt1>
        <a:srgbClr val="FFFFFF"/>
      </a:lt1>
      <a:dk2>
        <a:srgbClr val="113C56"/>
      </a:dk2>
      <a:lt2>
        <a:srgbClr val="E7E6E6"/>
      </a:lt2>
      <a:accent1>
        <a:srgbClr val="1775BB"/>
      </a:accent1>
      <a:accent2>
        <a:srgbClr val="638DC9"/>
      </a:accent2>
      <a:accent3>
        <a:srgbClr val="92ABD9"/>
      </a:accent3>
      <a:accent4>
        <a:srgbClr val="C4CFEA"/>
      </a:accent4>
      <a:accent5>
        <a:srgbClr val="E7EBF7"/>
      </a:accent5>
      <a:accent6>
        <a:srgbClr val="DBDEE1"/>
      </a:accent6>
      <a:hlink>
        <a:srgbClr val="113C56"/>
      </a:hlink>
      <a:folHlink>
        <a:srgbClr val="113C56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0612_Template_Anac" id="{7F241D96-4713-9B41-979A-5015DFF72B83}" vid="{D07E3E6F-E191-E44E-A294-6710C4982B0C}"/>
    </a:ext>
  </a:extLst>
</a:theme>
</file>

<file path=ppt/theme/theme6.xml><?xml version="1.0" encoding="utf-8"?>
<a:theme xmlns:a="http://schemas.openxmlformats.org/drawingml/2006/main" name="3_ANAC BLU">
  <a:themeElements>
    <a:clrScheme name="ANAC">
      <a:dk1>
        <a:srgbClr val="000000"/>
      </a:dk1>
      <a:lt1>
        <a:srgbClr val="FFFFFF"/>
      </a:lt1>
      <a:dk2>
        <a:srgbClr val="113C56"/>
      </a:dk2>
      <a:lt2>
        <a:srgbClr val="E7E6E6"/>
      </a:lt2>
      <a:accent1>
        <a:srgbClr val="1775BB"/>
      </a:accent1>
      <a:accent2>
        <a:srgbClr val="638DC9"/>
      </a:accent2>
      <a:accent3>
        <a:srgbClr val="92ABD9"/>
      </a:accent3>
      <a:accent4>
        <a:srgbClr val="C4CFEA"/>
      </a:accent4>
      <a:accent5>
        <a:srgbClr val="E7EBF7"/>
      </a:accent5>
      <a:accent6>
        <a:srgbClr val="DBDEE1"/>
      </a:accent6>
      <a:hlink>
        <a:srgbClr val="113C56"/>
      </a:hlink>
      <a:folHlink>
        <a:srgbClr val="113C56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0612_Template_Anac" id="{7F241D96-4713-9B41-979A-5015DFF72B83}" vid="{CD428F70-26DA-4940-A237-59F1597D8980}"/>
    </a:ext>
  </a:extLst>
</a:theme>
</file>

<file path=ppt/theme/theme7.xml><?xml version="1.0" encoding="utf-8"?>
<a:theme xmlns:a="http://schemas.openxmlformats.org/drawingml/2006/main" name="4_ANAC BLU">
  <a:themeElements>
    <a:clrScheme name="ANAC">
      <a:dk1>
        <a:srgbClr val="000000"/>
      </a:dk1>
      <a:lt1>
        <a:srgbClr val="FFFFFF"/>
      </a:lt1>
      <a:dk2>
        <a:srgbClr val="113C56"/>
      </a:dk2>
      <a:lt2>
        <a:srgbClr val="E7E6E6"/>
      </a:lt2>
      <a:accent1>
        <a:srgbClr val="1775BB"/>
      </a:accent1>
      <a:accent2>
        <a:srgbClr val="638DC9"/>
      </a:accent2>
      <a:accent3>
        <a:srgbClr val="92ABD9"/>
      </a:accent3>
      <a:accent4>
        <a:srgbClr val="C4CFEA"/>
      </a:accent4>
      <a:accent5>
        <a:srgbClr val="E7EBF7"/>
      </a:accent5>
      <a:accent6>
        <a:srgbClr val="DBDEE1"/>
      </a:accent6>
      <a:hlink>
        <a:srgbClr val="113C56"/>
      </a:hlink>
      <a:folHlink>
        <a:srgbClr val="113C56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0612_Template_Anac" id="{7F241D96-4713-9B41-979A-5015DFF72B83}" vid="{CD428F70-26DA-4940-A237-59F1597D8980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015ED467CBDC45A8E7D378776E734F" ma:contentTypeVersion="2" ma:contentTypeDescription="Create a new document." ma:contentTypeScope="" ma:versionID="0fe83364018d381b810f5e7b182e0a3b">
  <xsd:schema xmlns:xsd="http://www.w3.org/2001/XMLSchema" xmlns:xs="http://www.w3.org/2001/XMLSchema" xmlns:p="http://schemas.microsoft.com/office/2006/metadata/properties" xmlns:ns2="c61e87a5-fac8-4b6f-9c6d-7fe4194a401f" targetNamespace="http://schemas.microsoft.com/office/2006/metadata/properties" ma:root="true" ma:fieldsID="b4e80e36b7be067f03a20e6b2a2c64e2" ns2:_="">
    <xsd:import namespace="c61e87a5-fac8-4b6f-9c6d-7fe4194a40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e87a5-fac8-4b6f-9c6d-7fe4194a40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C3668B-46A9-4A14-A6EF-271CAE09A630}">
  <ds:schemaRefs>
    <ds:schemaRef ds:uri="http://purl.org/dc/terms/"/>
    <ds:schemaRef ds:uri="c61e87a5-fac8-4b6f-9c6d-7fe4194a401f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901BC46-EB73-467E-8474-358E1E77D5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40E368-F115-4DEA-ADC2-A0AD1E7583CA}">
  <ds:schemaRefs>
    <ds:schemaRef ds:uri="c61e87a5-fac8-4b6f-9c6d-7fe4194a40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773</Words>
  <Application>Microsoft Macintosh PowerPoint</Application>
  <PresentationFormat>Widescreen</PresentationFormat>
  <Paragraphs>91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Arial</vt:lpstr>
      <vt:lpstr>Arial Bold</vt:lpstr>
      <vt:lpstr>Calibri</vt:lpstr>
      <vt:lpstr>Century Gothic</vt:lpstr>
      <vt:lpstr>Franklin Gothic Book</vt:lpstr>
      <vt:lpstr>Franklin Gothic Demi</vt:lpstr>
      <vt:lpstr>Gotham Book</vt:lpstr>
      <vt:lpstr>Gotham Light</vt:lpstr>
      <vt:lpstr>Gotham Medium</vt:lpstr>
      <vt:lpstr>Titillium Web</vt:lpstr>
      <vt:lpstr>Trebuchet MS</vt:lpstr>
      <vt:lpstr>Wingdings</vt:lpstr>
      <vt:lpstr>3_Tema di Office</vt:lpstr>
      <vt:lpstr>2_Tema di Office</vt:lpstr>
      <vt:lpstr>2_ANAC BLU</vt:lpstr>
      <vt:lpstr>4_ANAC BLU CHIARO</vt:lpstr>
      <vt:lpstr>1_ANAC BIANCO</vt:lpstr>
      <vt:lpstr>3_ANAC BLU</vt:lpstr>
      <vt:lpstr>4_ANAC BLU</vt:lpstr>
      <vt:lpstr> The impact of Open Procurement Data</vt:lpstr>
      <vt:lpstr>PowerPoint Presentation</vt:lpstr>
      <vt:lpstr>PowerPoint Presentation</vt:lpstr>
      <vt:lpstr>PowerPoint Presentation</vt:lpstr>
      <vt:lpstr>PowerPoint Presentation</vt:lpstr>
      <vt:lpstr> Project "Measuring the risk of corruption at territorial level and promoting transparency”</vt:lpstr>
      <vt:lpstr>Open Data + Open Code for Red Flags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SF</dc:creator>
  <cp:lastModifiedBy>Sandra Pernar</cp:lastModifiedBy>
  <cp:revision>169</cp:revision>
  <cp:lastPrinted>2020-01-17T18:30:45Z</cp:lastPrinted>
  <dcterms:created xsi:type="dcterms:W3CDTF">2018-04-26T09:07:48Z</dcterms:created>
  <dcterms:modified xsi:type="dcterms:W3CDTF">2021-10-21T13:34:38Z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0x01010027015ED467CBDC45A8E7D378776E734F</vt:lpwstr>
  </property>
</Properties>
</file>