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12"/>
  </p:notesMasterIdLst>
  <p:handoutMasterIdLst>
    <p:handoutMasterId r:id="rId13"/>
  </p:handoutMasterIdLst>
  <p:sldIdLst>
    <p:sldId id="256" r:id="rId2"/>
    <p:sldId id="287" r:id="rId3"/>
    <p:sldId id="311" r:id="rId4"/>
    <p:sldId id="312" r:id="rId5"/>
    <p:sldId id="301" r:id="rId6"/>
    <p:sldId id="309" r:id="rId7"/>
    <p:sldId id="305" r:id="rId8"/>
    <p:sldId id="308" r:id="rId9"/>
    <p:sldId id="310" r:id="rId10"/>
    <p:sldId id="293" r:id="rId11"/>
  </p:sldIdLst>
  <p:sldSz cx="24384000" cy="13716000"/>
  <p:notesSz cx="6735763" cy="9866313"/>
  <p:embeddedFontLst>
    <p:embeddedFont>
      <p:font typeface="Arial Black" panose="020B0604020202020204" pitchFamily="34" charset="0"/>
      <p:bold r:id="rId14"/>
    </p:embeddedFont>
    <p:embeddedFont>
      <p:font typeface="Calibri" panose="020F0502020204030204" pitchFamily="34" charset="0"/>
      <p:regular r:id="rId15"/>
      <p:bold r:id="rId16"/>
      <p:italic r:id="rId17"/>
      <p:boldItalic r:id="rId18"/>
    </p:embeddedFont>
  </p:embeddedFontLst>
  <p:defaultTextStyle>
    <a:defPPr>
      <a:defRPr lang="uk-UA"/>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99" autoAdjust="0"/>
  </p:normalViewPr>
  <p:slideViewPr>
    <p:cSldViewPr>
      <p:cViewPr varScale="1">
        <p:scale>
          <a:sx n="52" d="100"/>
          <a:sy n="52" d="100"/>
        </p:scale>
        <p:origin x="896" y="232"/>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56D08-6818-4C59-8085-490EAD4CE8EE}"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uk-UA"/>
        </a:p>
      </dgm:t>
    </dgm:pt>
    <dgm:pt modelId="{5D646EAF-EE7F-413D-A18B-EE277E9548B2}">
      <dgm:prSet custT="1"/>
      <dgm:spPr/>
      <dgm:t>
        <a:bodyPr/>
        <a:lstStyle/>
        <a:p>
          <a:pPr rtl="0"/>
          <a:r>
            <a:rPr lang="en-US" sz="5000" b="1" dirty="0"/>
            <a:t>MOJ has approved updated application forms in the field of state registration</a:t>
          </a:r>
          <a:endParaRPr lang="uk-UA" sz="5000" b="1" dirty="0"/>
        </a:p>
      </dgm:t>
    </dgm:pt>
    <dgm:pt modelId="{C5FA8EE4-1C8B-4AC3-A84D-9D9735B24FBC}" type="parTrans" cxnId="{37243556-DF81-4898-B756-4233BA8D1A4B}">
      <dgm:prSet/>
      <dgm:spPr/>
      <dgm:t>
        <a:bodyPr/>
        <a:lstStyle/>
        <a:p>
          <a:endParaRPr lang="uk-UA"/>
        </a:p>
      </dgm:t>
    </dgm:pt>
    <dgm:pt modelId="{1DDA22F0-D538-40F9-9D62-7BE4C5AFA0DB}" type="sibTrans" cxnId="{37243556-DF81-4898-B756-4233BA8D1A4B}">
      <dgm:prSet/>
      <dgm:spPr/>
      <dgm:t>
        <a:bodyPr/>
        <a:lstStyle/>
        <a:p>
          <a:endParaRPr lang="uk-UA"/>
        </a:p>
      </dgm:t>
    </dgm:pt>
    <dgm:pt modelId="{BAA12621-6F63-43BB-801A-0271EF716917}" type="pres">
      <dgm:prSet presAssocID="{F6256D08-6818-4C59-8085-490EAD4CE8EE}" presName="linear" presStyleCnt="0">
        <dgm:presLayoutVars>
          <dgm:animLvl val="lvl"/>
          <dgm:resizeHandles val="exact"/>
        </dgm:presLayoutVars>
      </dgm:prSet>
      <dgm:spPr/>
    </dgm:pt>
    <dgm:pt modelId="{A407B6C9-D4D5-42AE-8EAA-B5DE895BF310}" type="pres">
      <dgm:prSet presAssocID="{5D646EAF-EE7F-413D-A18B-EE277E9548B2}" presName="parentText" presStyleLbl="node1" presStyleIdx="0" presStyleCnt="1">
        <dgm:presLayoutVars>
          <dgm:chMax val="0"/>
          <dgm:bulletEnabled val="1"/>
        </dgm:presLayoutVars>
      </dgm:prSet>
      <dgm:spPr/>
    </dgm:pt>
  </dgm:ptLst>
  <dgm:cxnLst>
    <dgm:cxn modelId="{37243556-DF81-4898-B756-4233BA8D1A4B}" srcId="{F6256D08-6818-4C59-8085-490EAD4CE8EE}" destId="{5D646EAF-EE7F-413D-A18B-EE277E9548B2}" srcOrd="0" destOrd="0" parTransId="{C5FA8EE4-1C8B-4AC3-A84D-9D9735B24FBC}" sibTransId="{1DDA22F0-D538-40F9-9D62-7BE4C5AFA0DB}"/>
    <dgm:cxn modelId="{431E1F73-EB4E-4ED8-A96F-4B232F2F5E06}" type="presOf" srcId="{5D646EAF-EE7F-413D-A18B-EE277E9548B2}" destId="{A407B6C9-D4D5-42AE-8EAA-B5DE895BF310}" srcOrd="0" destOrd="0" presId="urn:microsoft.com/office/officeart/2005/8/layout/vList2"/>
    <dgm:cxn modelId="{1B813875-7A8B-4223-8F7E-2AFF389138FF}" type="presOf" srcId="{F6256D08-6818-4C59-8085-490EAD4CE8EE}" destId="{BAA12621-6F63-43BB-801A-0271EF716917}" srcOrd="0" destOrd="0" presId="urn:microsoft.com/office/officeart/2005/8/layout/vList2"/>
    <dgm:cxn modelId="{9C9C75DB-DDD4-4BAF-8A30-79532F36BFDF}" type="presParOf" srcId="{BAA12621-6F63-43BB-801A-0271EF716917}" destId="{A407B6C9-D4D5-42AE-8EAA-B5DE895BF31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7F942-2D0E-47F7-99AC-16DDCD45C55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uk-UA"/>
        </a:p>
      </dgm:t>
    </dgm:pt>
    <dgm:pt modelId="{79AF1D10-604A-4CA6-9B57-D4E7E3E51D8F}">
      <dgm:prSet custT="1"/>
      <dgm:spPr/>
      <dgm:t>
        <a:bodyPr/>
        <a:lstStyle/>
        <a:p>
          <a:pPr rtl="0"/>
          <a:r>
            <a:rPr lang="en-US" sz="5000" b="1" dirty="0"/>
            <a:t>The list of information to be disclosed in the form of open data is extended </a:t>
          </a:r>
          <a:endParaRPr lang="uk-UA" sz="5000" i="1" dirty="0"/>
        </a:p>
      </dgm:t>
    </dgm:pt>
    <dgm:pt modelId="{7021C516-2227-4E64-B3F7-F33DE8D526D9}" type="parTrans" cxnId="{64B25987-02EF-4FD2-926D-4B38889FF4BA}">
      <dgm:prSet/>
      <dgm:spPr/>
      <dgm:t>
        <a:bodyPr/>
        <a:lstStyle/>
        <a:p>
          <a:endParaRPr lang="uk-UA"/>
        </a:p>
      </dgm:t>
    </dgm:pt>
    <dgm:pt modelId="{2E51C82D-E1FF-4544-9C57-951C4B6C5C39}" type="sibTrans" cxnId="{64B25987-02EF-4FD2-926D-4B38889FF4BA}">
      <dgm:prSet/>
      <dgm:spPr/>
      <dgm:t>
        <a:bodyPr/>
        <a:lstStyle/>
        <a:p>
          <a:endParaRPr lang="uk-UA"/>
        </a:p>
      </dgm:t>
    </dgm:pt>
    <dgm:pt modelId="{5D8F8C7A-B532-4C21-9D0B-51F41B1018C8}" type="pres">
      <dgm:prSet presAssocID="{DA27F942-2D0E-47F7-99AC-16DDCD45C558}" presName="linear" presStyleCnt="0">
        <dgm:presLayoutVars>
          <dgm:animLvl val="lvl"/>
          <dgm:resizeHandles val="exact"/>
        </dgm:presLayoutVars>
      </dgm:prSet>
      <dgm:spPr/>
    </dgm:pt>
    <dgm:pt modelId="{73CA4926-1FE2-49F1-9C3F-22672793C5EF}" type="pres">
      <dgm:prSet presAssocID="{79AF1D10-604A-4CA6-9B57-D4E7E3E51D8F}" presName="parentText" presStyleLbl="node1" presStyleIdx="0" presStyleCnt="1">
        <dgm:presLayoutVars>
          <dgm:chMax val="0"/>
          <dgm:bulletEnabled val="1"/>
        </dgm:presLayoutVars>
      </dgm:prSet>
      <dgm:spPr/>
    </dgm:pt>
  </dgm:ptLst>
  <dgm:cxnLst>
    <dgm:cxn modelId="{64B25987-02EF-4FD2-926D-4B38889FF4BA}" srcId="{DA27F942-2D0E-47F7-99AC-16DDCD45C558}" destId="{79AF1D10-604A-4CA6-9B57-D4E7E3E51D8F}" srcOrd="0" destOrd="0" parTransId="{7021C516-2227-4E64-B3F7-F33DE8D526D9}" sibTransId="{2E51C82D-E1FF-4544-9C57-951C4B6C5C39}"/>
    <dgm:cxn modelId="{62AB759C-C3AC-48D4-A814-CDBA59F9CC56}" type="presOf" srcId="{79AF1D10-604A-4CA6-9B57-D4E7E3E51D8F}" destId="{73CA4926-1FE2-49F1-9C3F-22672793C5EF}" srcOrd="0" destOrd="0" presId="urn:microsoft.com/office/officeart/2005/8/layout/vList2"/>
    <dgm:cxn modelId="{32280BFC-9332-4580-91BB-164540D61223}" type="presOf" srcId="{DA27F942-2D0E-47F7-99AC-16DDCD45C558}" destId="{5D8F8C7A-B532-4C21-9D0B-51F41B1018C8}" srcOrd="0" destOrd="0" presId="urn:microsoft.com/office/officeart/2005/8/layout/vList2"/>
    <dgm:cxn modelId="{DFC38111-15F5-4977-BA04-6C29C752FEBF}" type="presParOf" srcId="{5D8F8C7A-B532-4C21-9D0B-51F41B1018C8}" destId="{73CA4926-1FE2-49F1-9C3F-22672793C5E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37606-337E-40A1-AC61-AFA31A7D6E5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uk-UA"/>
        </a:p>
      </dgm:t>
    </dgm:pt>
    <dgm:pt modelId="{18DB5564-BED9-4D20-9A0E-6C4376C2EC07}">
      <dgm:prSet custT="1"/>
      <dgm:spPr/>
      <dgm:t>
        <a:bodyPr/>
        <a:lstStyle/>
        <a:p>
          <a:pPr rtl="0"/>
          <a:r>
            <a:rPr lang="en-US" sz="5000" b="1" dirty="0"/>
            <a:t>New Unified State Register software has been developed and put into industrial operation </a:t>
          </a:r>
          <a:endParaRPr lang="ru-RU" sz="5000" b="1" dirty="0"/>
        </a:p>
      </dgm:t>
    </dgm:pt>
    <dgm:pt modelId="{34E9BC22-8409-4978-9DA4-B147EC9ED7FD}" type="parTrans" cxnId="{4BA90548-E9BB-4B82-823C-400E32214082}">
      <dgm:prSet/>
      <dgm:spPr/>
      <dgm:t>
        <a:bodyPr/>
        <a:lstStyle/>
        <a:p>
          <a:endParaRPr lang="uk-UA"/>
        </a:p>
      </dgm:t>
    </dgm:pt>
    <dgm:pt modelId="{246D5E6E-1374-4D85-9AF3-5E158E191E08}" type="sibTrans" cxnId="{4BA90548-E9BB-4B82-823C-400E32214082}">
      <dgm:prSet/>
      <dgm:spPr/>
      <dgm:t>
        <a:bodyPr/>
        <a:lstStyle/>
        <a:p>
          <a:endParaRPr lang="uk-UA"/>
        </a:p>
      </dgm:t>
    </dgm:pt>
    <dgm:pt modelId="{61E698D6-CD82-4A55-B6A5-EF7509379DAB}" type="pres">
      <dgm:prSet presAssocID="{E3437606-337E-40A1-AC61-AFA31A7D6E52}" presName="linear" presStyleCnt="0">
        <dgm:presLayoutVars>
          <dgm:animLvl val="lvl"/>
          <dgm:resizeHandles val="exact"/>
        </dgm:presLayoutVars>
      </dgm:prSet>
      <dgm:spPr/>
    </dgm:pt>
    <dgm:pt modelId="{E1C9D2A3-AA94-4733-AFAA-3BE1764610A2}" type="pres">
      <dgm:prSet presAssocID="{18DB5564-BED9-4D20-9A0E-6C4376C2EC07}" presName="parentText" presStyleLbl="node1" presStyleIdx="0" presStyleCnt="1">
        <dgm:presLayoutVars>
          <dgm:chMax val="0"/>
          <dgm:bulletEnabled val="1"/>
        </dgm:presLayoutVars>
      </dgm:prSet>
      <dgm:spPr/>
    </dgm:pt>
  </dgm:ptLst>
  <dgm:cxnLst>
    <dgm:cxn modelId="{44981847-EA0C-4BBD-9A90-79FEB051BF44}" type="presOf" srcId="{18DB5564-BED9-4D20-9A0E-6C4376C2EC07}" destId="{E1C9D2A3-AA94-4733-AFAA-3BE1764610A2}" srcOrd="0" destOrd="0" presId="urn:microsoft.com/office/officeart/2005/8/layout/vList2"/>
    <dgm:cxn modelId="{4BA90548-E9BB-4B82-823C-400E32214082}" srcId="{E3437606-337E-40A1-AC61-AFA31A7D6E52}" destId="{18DB5564-BED9-4D20-9A0E-6C4376C2EC07}" srcOrd="0" destOrd="0" parTransId="{34E9BC22-8409-4978-9DA4-B147EC9ED7FD}" sibTransId="{246D5E6E-1374-4D85-9AF3-5E158E191E08}"/>
    <dgm:cxn modelId="{38DDA4CD-B0E9-4A78-A64A-3325410ABB1B}" type="presOf" srcId="{E3437606-337E-40A1-AC61-AFA31A7D6E52}" destId="{61E698D6-CD82-4A55-B6A5-EF7509379DAB}" srcOrd="0" destOrd="0" presId="urn:microsoft.com/office/officeart/2005/8/layout/vList2"/>
    <dgm:cxn modelId="{66C59B70-84D9-436D-9649-A95DA3B60217}" type="presParOf" srcId="{61E698D6-CD82-4A55-B6A5-EF7509379DAB}" destId="{E1C9D2A3-AA94-4733-AFAA-3BE1764610A2}"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622B0-0CE5-463C-820C-1C5BD2432E7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uk-UA"/>
        </a:p>
      </dgm:t>
    </dgm:pt>
    <dgm:pt modelId="{3018DC60-01C3-461E-B8F5-D0A48C4826AC}">
      <dgm:prSet custT="1"/>
      <dgm:spPr/>
      <dgm:t>
        <a:bodyPr/>
        <a:lstStyle/>
        <a:p>
          <a:pPr rtl="0"/>
          <a:r>
            <a:rPr lang="en-US" sz="5000" b="1" dirty="0"/>
            <a:t>The procedure of providing the information from the USR is determined</a:t>
          </a:r>
          <a:endParaRPr lang="uk-UA" sz="5000" b="1" dirty="0"/>
        </a:p>
      </dgm:t>
    </dgm:pt>
    <dgm:pt modelId="{B1CAE0AC-7ACC-40B2-8F78-DA7E8B59FFEC}" type="parTrans" cxnId="{04DD6ED6-04F8-4F53-83EB-A5BD75ED07EE}">
      <dgm:prSet/>
      <dgm:spPr/>
      <dgm:t>
        <a:bodyPr/>
        <a:lstStyle/>
        <a:p>
          <a:endParaRPr lang="uk-UA"/>
        </a:p>
      </dgm:t>
    </dgm:pt>
    <dgm:pt modelId="{1C2E23FE-FEDE-4CCA-8044-9FF2D56A4E32}" type="sibTrans" cxnId="{04DD6ED6-04F8-4F53-83EB-A5BD75ED07EE}">
      <dgm:prSet/>
      <dgm:spPr/>
      <dgm:t>
        <a:bodyPr/>
        <a:lstStyle/>
        <a:p>
          <a:endParaRPr lang="uk-UA"/>
        </a:p>
      </dgm:t>
    </dgm:pt>
    <dgm:pt modelId="{C79F7095-F0D2-4F71-B45D-0F9420CD8020}" type="pres">
      <dgm:prSet presAssocID="{58A622B0-0CE5-463C-820C-1C5BD2432E72}" presName="linear" presStyleCnt="0">
        <dgm:presLayoutVars>
          <dgm:animLvl val="lvl"/>
          <dgm:resizeHandles val="exact"/>
        </dgm:presLayoutVars>
      </dgm:prSet>
      <dgm:spPr/>
    </dgm:pt>
    <dgm:pt modelId="{D9924041-8EAA-4B22-8F0C-3BD3D28A892E}" type="pres">
      <dgm:prSet presAssocID="{3018DC60-01C3-461E-B8F5-D0A48C4826AC}" presName="parentText" presStyleLbl="node1" presStyleIdx="0" presStyleCnt="1">
        <dgm:presLayoutVars>
          <dgm:chMax val="0"/>
          <dgm:bulletEnabled val="1"/>
        </dgm:presLayoutVars>
      </dgm:prSet>
      <dgm:spPr/>
    </dgm:pt>
  </dgm:ptLst>
  <dgm:cxnLst>
    <dgm:cxn modelId="{8CABC602-30D2-43B6-9818-5C97B7B4E4D9}" type="presOf" srcId="{58A622B0-0CE5-463C-820C-1C5BD2432E72}" destId="{C79F7095-F0D2-4F71-B45D-0F9420CD8020}" srcOrd="0" destOrd="0" presId="urn:microsoft.com/office/officeart/2005/8/layout/vList2"/>
    <dgm:cxn modelId="{04DD6ED6-04F8-4F53-83EB-A5BD75ED07EE}" srcId="{58A622B0-0CE5-463C-820C-1C5BD2432E72}" destId="{3018DC60-01C3-461E-B8F5-D0A48C4826AC}" srcOrd="0" destOrd="0" parTransId="{B1CAE0AC-7ACC-40B2-8F78-DA7E8B59FFEC}" sibTransId="{1C2E23FE-FEDE-4CCA-8044-9FF2D56A4E32}"/>
    <dgm:cxn modelId="{F57A0BE2-1D69-4B55-BA02-3FAA76252985}" type="presOf" srcId="{3018DC60-01C3-461E-B8F5-D0A48C4826AC}" destId="{D9924041-8EAA-4B22-8F0C-3BD3D28A892E}" srcOrd="0" destOrd="0" presId="urn:microsoft.com/office/officeart/2005/8/layout/vList2"/>
    <dgm:cxn modelId="{3FFC6A69-9F49-4F3B-B587-20128FEBE809}" type="presParOf" srcId="{C79F7095-F0D2-4F71-B45D-0F9420CD8020}" destId="{D9924041-8EAA-4B22-8F0C-3BD3D28A892E}"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B6C9-D4D5-42AE-8EAA-B5DE895BF310}">
      <dsp:nvSpPr>
        <dsp:cNvPr id="0" name=""/>
        <dsp:cNvSpPr/>
      </dsp:nvSpPr>
      <dsp:spPr>
        <a:xfrm>
          <a:off x="0" y="268762"/>
          <a:ext cx="20954328"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b="1" kern="1200" dirty="0"/>
            <a:t>MOJ has approved updated application forms in the field of state registration</a:t>
          </a:r>
          <a:endParaRPr lang="uk-UA" sz="5000" b="1" kern="1200" dirty="0"/>
        </a:p>
      </dsp:txBody>
      <dsp:txXfrm>
        <a:off x="59399" y="328161"/>
        <a:ext cx="2083553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A4926-1FE2-49F1-9C3F-22672793C5EF}">
      <dsp:nvSpPr>
        <dsp:cNvPr id="0" name=""/>
        <dsp:cNvSpPr/>
      </dsp:nvSpPr>
      <dsp:spPr>
        <a:xfrm>
          <a:off x="0" y="268762"/>
          <a:ext cx="21026335"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b="1" kern="1200" dirty="0"/>
            <a:t>The list of information to be disclosed in the form of open data is extended </a:t>
          </a:r>
          <a:endParaRPr lang="uk-UA" sz="5000" i="1" kern="1200" dirty="0"/>
        </a:p>
      </dsp:txBody>
      <dsp:txXfrm>
        <a:off x="59399" y="328161"/>
        <a:ext cx="2090753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9D2A3-AA94-4733-AFAA-3BE1764610A2}">
      <dsp:nvSpPr>
        <dsp:cNvPr id="0" name=""/>
        <dsp:cNvSpPr/>
      </dsp:nvSpPr>
      <dsp:spPr>
        <a:xfrm>
          <a:off x="0" y="668"/>
          <a:ext cx="21026335" cy="17529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b="1" kern="1200" dirty="0"/>
            <a:t>New Unified State Register software has been developed and put into industrial operation </a:t>
          </a:r>
          <a:endParaRPr lang="ru-RU" sz="5000" b="1" kern="1200" dirty="0"/>
        </a:p>
      </dsp:txBody>
      <dsp:txXfrm>
        <a:off x="85574" y="86242"/>
        <a:ext cx="20855187" cy="1581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24041-8EAA-4B22-8F0C-3BD3D28A892E}">
      <dsp:nvSpPr>
        <dsp:cNvPr id="0" name=""/>
        <dsp:cNvSpPr/>
      </dsp:nvSpPr>
      <dsp:spPr>
        <a:xfrm>
          <a:off x="0" y="268762"/>
          <a:ext cx="20985731"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b="1" kern="1200" dirty="0"/>
            <a:t>The procedure of providing the information from the USR is determined</a:t>
          </a:r>
          <a:endParaRPr lang="uk-UA" sz="5000" b="1" kern="1200" dirty="0"/>
        </a:p>
      </dsp:txBody>
      <dsp:txXfrm>
        <a:off x="59399" y="328161"/>
        <a:ext cx="2086693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1"/>
            <a:ext cx="2918831" cy="493316"/>
          </a:xfrm>
          <a:prstGeom prst="rect">
            <a:avLst/>
          </a:prstGeom>
        </p:spPr>
        <p:txBody>
          <a:bodyPr vert="horz" lIns="91438" tIns="45719" rIns="91438" bIns="45719" rtlCol="0"/>
          <a:lstStyle>
            <a:lvl1pPr algn="l">
              <a:defRPr sz="1200"/>
            </a:lvl1pPr>
          </a:lstStyle>
          <a:p>
            <a:endParaRPr lang="uk-UA"/>
          </a:p>
        </p:txBody>
      </p:sp>
      <p:sp>
        <p:nvSpPr>
          <p:cNvPr id="3" name="Місце для дати 2"/>
          <p:cNvSpPr>
            <a:spLocks noGrp="1"/>
          </p:cNvSpPr>
          <p:nvPr>
            <p:ph type="dt" sz="quarter" idx="1"/>
          </p:nvPr>
        </p:nvSpPr>
        <p:spPr>
          <a:xfrm>
            <a:off x="3815373" y="1"/>
            <a:ext cx="2918831" cy="493316"/>
          </a:xfrm>
          <a:prstGeom prst="rect">
            <a:avLst/>
          </a:prstGeom>
        </p:spPr>
        <p:txBody>
          <a:bodyPr vert="horz" lIns="91438" tIns="45719" rIns="91438" bIns="45719" rtlCol="0"/>
          <a:lstStyle>
            <a:lvl1pPr algn="r">
              <a:defRPr sz="1200"/>
            </a:lvl1pPr>
          </a:lstStyle>
          <a:p>
            <a:fld id="{1361234A-852E-4C72-A712-071F1C04C11D}" type="datetimeFigureOut">
              <a:rPr lang="uk-UA" smtClean="0"/>
              <a:pPr/>
              <a:t>22.10.21</a:t>
            </a:fld>
            <a:endParaRPr lang="uk-UA"/>
          </a:p>
        </p:txBody>
      </p:sp>
      <p:sp>
        <p:nvSpPr>
          <p:cNvPr id="4" name="Місце для нижнього колонтитула 3"/>
          <p:cNvSpPr>
            <a:spLocks noGrp="1"/>
          </p:cNvSpPr>
          <p:nvPr>
            <p:ph type="ftr" sz="quarter" idx="2"/>
          </p:nvPr>
        </p:nvSpPr>
        <p:spPr>
          <a:xfrm>
            <a:off x="0" y="9371286"/>
            <a:ext cx="2918831" cy="493316"/>
          </a:xfrm>
          <a:prstGeom prst="rect">
            <a:avLst/>
          </a:prstGeom>
        </p:spPr>
        <p:txBody>
          <a:bodyPr vert="horz" lIns="91438" tIns="45719" rIns="91438" bIns="45719"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15373" y="9371286"/>
            <a:ext cx="2918831" cy="493316"/>
          </a:xfrm>
          <a:prstGeom prst="rect">
            <a:avLst/>
          </a:prstGeom>
        </p:spPr>
        <p:txBody>
          <a:bodyPr vert="horz" lIns="91438" tIns="45719" rIns="91438" bIns="45719" rtlCol="0" anchor="b"/>
          <a:lstStyle>
            <a:lvl1pPr algn="r">
              <a:defRPr sz="1200"/>
            </a:lvl1pPr>
          </a:lstStyle>
          <a:p>
            <a:fld id="{770BA7B6-6B8E-4A86-B803-FCB844405326}" type="slidenum">
              <a:rPr lang="uk-UA" smtClean="0"/>
              <a:pPr/>
              <a:t>‹#›</a:t>
            </a:fld>
            <a:endParaRPr lang="uk-UA"/>
          </a:p>
        </p:txBody>
      </p:sp>
    </p:spTree>
    <p:extLst>
      <p:ext uri="{BB962C8B-B14F-4D97-AF65-F5344CB8AC3E}">
        <p14:creationId xmlns:p14="http://schemas.microsoft.com/office/powerpoint/2010/main" val="25921679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hape 3"/>
          <p:cNvSpPr>
            <a:spLocks noGrp="1" noRot="1" noChangeAspect="1"/>
          </p:cNvSpPr>
          <p:nvPr>
            <p:ph type="sldImg" idx="2"/>
          </p:nvPr>
        </p:nvSpPr>
        <p:spPr bwMode="auto">
          <a:xfrm>
            <a:off x="79375" y="739775"/>
            <a:ext cx="6577013" cy="3700463"/>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a:noFill/>
            <a:round/>
            <a:headEnd/>
            <a:tailEnd/>
          </a:ln>
        </p:spPr>
      </p:sp>
      <p:sp>
        <p:nvSpPr>
          <p:cNvPr id="4" name="Shape 4"/>
          <p:cNvSpPr txBox="1">
            <a:spLocks noGrp="1"/>
          </p:cNvSpPr>
          <p:nvPr>
            <p:ph type="body" idx="1"/>
          </p:nvPr>
        </p:nvSpPr>
        <p:spPr>
          <a:xfrm>
            <a:off x="898102" y="4686500"/>
            <a:ext cx="4939560" cy="4439841"/>
          </a:xfrm>
          <a:prstGeom prst="rect">
            <a:avLst/>
          </a:prstGeom>
          <a:noFill/>
          <a:ln>
            <a:noFill/>
          </a:ln>
        </p:spPr>
        <p:txBody>
          <a:bodyPr lIns="91423" tIns="91423" rIns="91423" bIns="91423" anchor="t" anchorCtr="0"/>
          <a:lstStyle>
            <a:lvl1pPr marL="0" marR="0" lvl="0" indent="0" algn="l" rtl="0">
              <a:lnSpc>
                <a:spcPct val="117999"/>
              </a:lnSpc>
              <a:spcBef>
                <a:spcPts val="0"/>
              </a:spcBef>
              <a:spcAft>
                <a:spcPts val="0"/>
              </a:spcAft>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1pPr>
            <a:lvl2pPr marL="457200" marR="0" lvl="1" indent="228600" algn="l" rtl="0">
              <a:lnSpc>
                <a:spcPct val="117999"/>
              </a:lnSpc>
              <a:spcBef>
                <a:spcPts val="0"/>
              </a:spcBef>
              <a:spcAft>
                <a:spcPts val="0"/>
              </a:spcAft>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2pPr>
            <a:lvl3pPr marL="914400" marR="0" lvl="2" indent="457200" algn="l" rtl="0">
              <a:lnSpc>
                <a:spcPct val="117999"/>
              </a:lnSpc>
              <a:spcBef>
                <a:spcPts val="0"/>
              </a:spcBef>
              <a:spcAft>
                <a:spcPts val="0"/>
              </a:spcAft>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3pPr>
            <a:lvl4pPr marL="1371600" marR="0" lvl="3" indent="685800" algn="l" rtl="0">
              <a:lnSpc>
                <a:spcPct val="117999"/>
              </a:lnSpc>
              <a:spcBef>
                <a:spcPts val="0"/>
              </a:spcBef>
              <a:spcAft>
                <a:spcPts val="0"/>
              </a:spcAft>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4pPr>
            <a:lvl5pPr marL="1828800" marR="0" lvl="4" indent="914400" algn="l" rtl="0">
              <a:lnSpc>
                <a:spcPct val="117999"/>
              </a:lnSpc>
              <a:spcBef>
                <a:spcPts val="0"/>
              </a:spcBef>
              <a:spcAft>
                <a:spcPts val="0"/>
              </a:spcAft>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5pPr>
            <a:lvl6pPr marL="2286000" marR="0" lvl="5" indent="11430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6pPr>
            <a:lvl7pPr marL="2743200" marR="0" lvl="6" indent="13716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7pPr>
            <a:lvl8pPr marL="3200400" marR="0" lvl="7" indent="16002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8pPr>
            <a:lvl9pPr marL="3657600" marR="0" lvl="8" indent="18288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9pPr>
          </a:lstStyle>
          <a:p>
            <a:pPr lvl="0"/>
            <a:endParaRPr noProof="0">
              <a:sym typeface="Helvetica Neue"/>
            </a:endParaRPr>
          </a:p>
        </p:txBody>
      </p:sp>
    </p:spTree>
    <p:extLst>
      <p:ext uri="{BB962C8B-B14F-4D97-AF65-F5344CB8AC3E}">
        <p14:creationId xmlns:p14="http://schemas.microsoft.com/office/powerpoint/2010/main" val="2300599891"/>
      </p:ext>
    </p:extLst>
  </p:cSld>
  <p:clrMap bg1="lt1" tx1="dk1" bg2="dk2" tx2="lt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166"/>
          <p:cNvSpPr txBox="1">
            <a:spLocks noGrp="1"/>
          </p:cNvSpPr>
          <p:nvPr>
            <p:ph type="body" idx="1"/>
          </p:nvPr>
        </p:nvSpPr>
        <p:spPr bwMode="auto">
          <a:noFill/>
        </p:spPr>
        <p:txBody>
          <a:bodyPr vert="horz" wrap="square" numCol="1" compatLnSpc="1">
            <a:prstTxWarp prst="textNoShape">
              <a:avLst/>
            </a:prstTxWarp>
          </a:bodyPr>
          <a:lstStyle/>
          <a:p>
            <a:pPr>
              <a:lnSpc>
                <a:spcPct val="118000"/>
              </a:lnSpc>
              <a:spcBef>
                <a:spcPct val="0"/>
              </a:spcBef>
              <a:spcAft>
                <a:spcPct val="0"/>
              </a:spcAft>
              <a:buClr>
                <a:srgbClr val="000000"/>
              </a:buClr>
              <a:buSzPct val="25000"/>
            </a:pPr>
            <a:endParaRPr lang="uk-UA">
              <a:solidFill>
                <a:srgbClr val="000000"/>
              </a:solidFill>
            </a:endParaRPr>
          </a:p>
        </p:txBody>
      </p:sp>
      <p:sp>
        <p:nvSpPr>
          <p:cNvPr id="14338" name="Shape 167"/>
          <p:cNvSpPr>
            <a:spLocks noGrp="1" noRot="1" noChangeAspect="1"/>
          </p:cNvSpPr>
          <p:nvPr>
            <p:ph type="sldImg" idx="2"/>
          </p:nvPr>
        </p:nvSpPr>
        <p:spPr>
          <a:xfrm>
            <a:off x="79375" y="739775"/>
            <a:ext cx="6577013" cy="3700463"/>
          </a:xfrm>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166"/>
          <p:cNvSpPr txBox="1">
            <a:spLocks noGrp="1"/>
          </p:cNvSpPr>
          <p:nvPr>
            <p:ph type="body" idx="1"/>
          </p:nvPr>
        </p:nvSpPr>
        <p:spPr bwMode="auto">
          <a:noFill/>
        </p:spPr>
        <p:txBody>
          <a:bodyPr vert="horz" wrap="square" numCol="1" compatLnSpc="1">
            <a:prstTxWarp prst="textNoShape">
              <a:avLst/>
            </a:prstTxWarp>
          </a:bodyPr>
          <a:lstStyle/>
          <a:p>
            <a:pPr>
              <a:lnSpc>
                <a:spcPct val="118000"/>
              </a:lnSpc>
              <a:spcBef>
                <a:spcPct val="0"/>
              </a:spcBef>
              <a:spcAft>
                <a:spcPct val="0"/>
              </a:spcAft>
              <a:buClr>
                <a:srgbClr val="000000"/>
              </a:buClr>
              <a:buSzPct val="25000"/>
            </a:pPr>
            <a:endParaRPr lang="uk-UA">
              <a:solidFill>
                <a:srgbClr val="000000"/>
              </a:solidFill>
            </a:endParaRPr>
          </a:p>
        </p:txBody>
      </p:sp>
      <p:sp>
        <p:nvSpPr>
          <p:cNvPr id="14338" name="Shape 167"/>
          <p:cNvSpPr>
            <a:spLocks noGrp="1" noRot="1" noChangeAspect="1"/>
          </p:cNvSpPr>
          <p:nvPr>
            <p:ph type="sldImg" idx="2"/>
          </p:nvPr>
        </p:nvSpPr>
        <p:spPr>
          <a:xfrm>
            <a:off x="79375" y="739775"/>
            <a:ext cx="6577013" cy="3700463"/>
          </a:xfrm>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166"/>
          <p:cNvSpPr txBox="1">
            <a:spLocks noGrp="1"/>
          </p:cNvSpPr>
          <p:nvPr>
            <p:ph type="body" idx="1"/>
          </p:nvPr>
        </p:nvSpPr>
        <p:spPr bwMode="auto">
          <a:noFill/>
        </p:spPr>
        <p:txBody>
          <a:bodyPr vert="horz" wrap="square" numCol="1" compatLnSpc="1">
            <a:prstTxWarp prst="textNoShape">
              <a:avLst/>
            </a:prstTxWarp>
          </a:bodyPr>
          <a:lstStyle/>
          <a:p>
            <a:pPr>
              <a:lnSpc>
                <a:spcPct val="118000"/>
              </a:lnSpc>
              <a:spcBef>
                <a:spcPct val="0"/>
              </a:spcBef>
              <a:spcAft>
                <a:spcPct val="0"/>
              </a:spcAft>
              <a:buClr>
                <a:srgbClr val="000000"/>
              </a:buClr>
              <a:buSzPct val="25000"/>
            </a:pPr>
            <a:endParaRPr lang="uk-UA">
              <a:solidFill>
                <a:srgbClr val="000000"/>
              </a:solidFill>
            </a:endParaRPr>
          </a:p>
        </p:txBody>
      </p:sp>
      <p:sp>
        <p:nvSpPr>
          <p:cNvPr id="14338" name="Shape 167"/>
          <p:cNvSpPr>
            <a:spLocks noGrp="1" noRot="1" noChangeAspect="1"/>
          </p:cNvSpPr>
          <p:nvPr>
            <p:ph type="sldImg" idx="2"/>
          </p:nvPr>
        </p:nvSpPr>
        <p:spPr>
          <a:xfrm>
            <a:off x="79375" y="739775"/>
            <a:ext cx="6577013" cy="3700463"/>
          </a:xfrm>
          <a:noFill/>
          <a:ln/>
        </p:spPr>
      </p:sp>
    </p:spTree>
    <p:extLst>
      <p:ext uri="{BB962C8B-B14F-4D97-AF65-F5344CB8AC3E}">
        <p14:creationId xmlns:p14="http://schemas.microsoft.com/office/powerpoint/2010/main" val="395956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166"/>
          <p:cNvSpPr txBox="1">
            <a:spLocks noGrp="1"/>
          </p:cNvSpPr>
          <p:nvPr>
            <p:ph type="body" idx="1"/>
          </p:nvPr>
        </p:nvSpPr>
        <p:spPr bwMode="auto">
          <a:noFill/>
        </p:spPr>
        <p:txBody>
          <a:bodyPr vert="horz" wrap="square" numCol="1" compatLnSpc="1">
            <a:prstTxWarp prst="textNoShape">
              <a:avLst/>
            </a:prstTxWarp>
          </a:bodyPr>
          <a:lstStyle/>
          <a:p>
            <a:pPr>
              <a:lnSpc>
                <a:spcPct val="118000"/>
              </a:lnSpc>
              <a:spcBef>
                <a:spcPct val="0"/>
              </a:spcBef>
              <a:spcAft>
                <a:spcPct val="0"/>
              </a:spcAft>
              <a:buClr>
                <a:srgbClr val="000000"/>
              </a:buClr>
              <a:buSzPct val="25000"/>
            </a:pPr>
            <a:endParaRPr lang="uk-UA">
              <a:solidFill>
                <a:srgbClr val="000000"/>
              </a:solidFill>
            </a:endParaRPr>
          </a:p>
        </p:txBody>
      </p:sp>
      <p:sp>
        <p:nvSpPr>
          <p:cNvPr id="14338" name="Shape 167"/>
          <p:cNvSpPr>
            <a:spLocks noGrp="1" noRot="1" noChangeAspect="1"/>
          </p:cNvSpPr>
          <p:nvPr>
            <p:ph type="sldImg" idx="2"/>
          </p:nvPr>
        </p:nvSpPr>
        <p:spPr>
          <a:xfrm>
            <a:off x="79375" y="739775"/>
            <a:ext cx="6577013" cy="3700463"/>
          </a:xfrm>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800" y="4260855"/>
            <a:ext cx="20726400" cy="2940050"/>
          </a:xfrm>
        </p:spPr>
        <p:txBody>
          <a:bodyPr/>
          <a:lstStyle/>
          <a:p>
            <a:r>
              <a:rPr lang="uk-UA"/>
              <a:t>Зразок заголовка</a:t>
            </a:r>
          </a:p>
        </p:txBody>
      </p:sp>
      <p:sp>
        <p:nvSpPr>
          <p:cNvPr id="3" name="Підзаголовок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500" indent="0" algn="ctr">
              <a:buNone/>
              <a:defRPr>
                <a:solidFill>
                  <a:schemeClr val="tx1">
                    <a:tint val="75000"/>
                  </a:schemeClr>
                </a:solidFill>
              </a:defRPr>
            </a:lvl2pPr>
            <a:lvl3pPr marL="2177000" indent="0" algn="ctr">
              <a:buNone/>
              <a:defRPr>
                <a:solidFill>
                  <a:schemeClr val="tx1">
                    <a:tint val="75000"/>
                  </a:schemeClr>
                </a:solidFill>
              </a:defRPr>
            </a:lvl3pPr>
            <a:lvl4pPr marL="3265500" indent="0" algn="ctr">
              <a:buNone/>
              <a:defRPr>
                <a:solidFill>
                  <a:schemeClr val="tx1">
                    <a:tint val="75000"/>
                  </a:schemeClr>
                </a:solidFill>
              </a:defRPr>
            </a:lvl4pPr>
            <a:lvl5pPr marL="4353999" indent="0" algn="ctr">
              <a:buNone/>
              <a:defRPr>
                <a:solidFill>
                  <a:schemeClr val="tx1">
                    <a:tint val="75000"/>
                  </a:schemeClr>
                </a:solidFill>
              </a:defRPr>
            </a:lvl5pPr>
            <a:lvl6pPr marL="5442499" indent="0" algn="ctr">
              <a:buNone/>
              <a:defRPr>
                <a:solidFill>
                  <a:schemeClr val="tx1">
                    <a:tint val="75000"/>
                  </a:schemeClr>
                </a:solidFill>
              </a:defRPr>
            </a:lvl6pPr>
            <a:lvl7pPr marL="6530999" indent="0" algn="ctr">
              <a:buNone/>
              <a:defRPr>
                <a:solidFill>
                  <a:schemeClr val="tx1">
                    <a:tint val="75000"/>
                  </a:schemeClr>
                </a:solidFill>
              </a:defRPr>
            </a:lvl7pPr>
            <a:lvl8pPr marL="7619494" indent="0" algn="ctr">
              <a:buNone/>
              <a:defRPr>
                <a:solidFill>
                  <a:schemeClr val="tx1">
                    <a:tint val="75000"/>
                  </a:schemeClr>
                </a:solidFill>
              </a:defRPr>
            </a:lvl8pPr>
            <a:lvl9pPr marL="8707997"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47142400" y="1098550"/>
            <a:ext cx="14630400" cy="234061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3251200" y="1098550"/>
            <a:ext cx="43484800" cy="234061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6168" y="8813805"/>
            <a:ext cx="20726400" cy="2724150"/>
          </a:xfrm>
        </p:spPr>
        <p:txBody>
          <a:bodyPr anchor="t"/>
          <a:lstStyle>
            <a:lvl1pPr algn="l">
              <a:defRPr sz="9500" b="1" cap="all"/>
            </a:lvl1pPr>
          </a:lstStyle>
          <a:p>
            <a:r>
              <a:rPr lang="uk-UA"/>
              <a:t>Зразок заголовка</a:t>
            </a:r>
          </a:p>
        </p:txBody>
      </p:sp>
      <p:sp>
        <p:nvSpPr>
          <p:cNvPr id="3" name="Місце для тексту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500" indent="0">
              <a:buNone/>
              <a:defRPr sz="4300">
                <a:solidFill>
                  <a:schemeClr val="tx1">
                    <a:tint val="75000"/>
                  </a:schemeClr>
                </a:solidFill>
              </a:defRPr>
            </a:lvl2pPr>
            <a:lvl3pPr marL="2177000" indent="0">
              <a:buNone/>
              <a:defRPr sz="3800">
                <a:solidFill>
                  <a:schemeClr val="tx1">
                    <a:tint val="75000"/>
                  </a:schemeClr>
                </a:solidFill>
              </a:defRPr>
            </a:lvl3pPr>
            <a:lvl4pPr marL="3265500" indent="0">
              <a:buNone/>
              <a:defRPr sz="3300">
                <a:solidFill>
                  <a:schemeClr val="tx1">
                    <a:tint val="75000"/>
                  </a:schemeClr>
                </a:solidFill>
              </a:defRPr>
            </a:lvl4pPr>
            <a:lvl5pPr marL="4353999" indent="0">
              <a:buNone/>
              <a:defRPr sz="3300">
                <a:solidFill>
                  <a:schemeClr val="tx1">
                    <a:tint val="75000"/>
                  </a:schemeClr>
                </a:solidFill>
              </a:defRPr>
            </a:lvl5pPr>
            <a:lvl6pPr marL="5442499" indent="0">
              <a:buNone/>
              <a:defRPr sz="3300">
                <a:solidFill>
                  <a:schemeClr val="tx1">
                    <a:tint val="75000"/>
                  </a:schemeClr>
                </a:solidFill>
              </a:defRPr>
            </a:lvl6pPr>
            <a:lvl7pPr marL="6530999" indent="0">
              <a:buNone/>
              <a:defRPr sz="3300">
                <a:solidFill>
                  <a:schemeClr val="tx1">
                    <a:tint val="75000"/>
                  </a:schemeClr>
                </a:solidFill>
              </a:defRPr>
            </a:lvl7pPr>
            <a:lvl8pPr marL="7619494" indent="0">
              <a:buNone/>
              <a:defRPr sz="3300">
                <a:solidFill>
                  <a:schemeClr val="tx1">
                    <a:tint val="75000"/>
                  </a:schemeClr>
                </a:solidFill>
              </a:defRPr>
            </a:lvl8pPr>
            <a:lvl9pPr marL="8707997" indent="0">
              <a:buNone/>
              <a:defRPr sz="33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3251200" y="6400805"/>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32715200" y="6400805"/>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752E6201-17B0-4243-B517-0B2932487499}" type="datetimeFigureOut">
              <a:rPr lang="uk-UA" smtClean="0"/>
              <a:pPr/>
              <a:t>22.10.21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549276"/>
            <a:ext cx="21945600" cy="2286000"/>
          </a:xfrm>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1219200" y="3070226"/>
            <a:ext cx="10773835" cy="1279524"/>
          </a:xfrm>
        </p:spPr>
        <p:txBody>
          <a:bodyPr anchor="b"/>
          <a:lstStyle>
            <a:lvl1pPr marL="0" indent="0">
              <a:buNone/>
              <a:defRPr sz="5700" b="1"/>
            </a:lvl1pPr>
            <a:lvl2pPr marL="1088500" indent="0">
              <a:buNone/>
              <a:defRPr sz="4800" b="1"/>
            </a:lvl2pPr>
            <a:lvl3pPr marL="2177000" indent="0">
              <a:buNone/>
              <a:defRPr sz="4300" b="1"/>
            </a:lvl3pPr>
            <a:lvl4pPr marL="3265500" indent="0">
              <a:buNone/>
              <a:defRPr sz="3800" b="1"/>
            </a:lvl4pPr>
            <a:lvl5pPr marL="4353999" indent="0">
              <a:buNone/>
              <a:defRPr sz="3800" b="1"/>
            </a:lvl5pPr>
            <a:lvl6pPr marL="5442499" indent="0">
              <a:buNone/>
              <a:defRPr sz="3800" b="1"/>
            </a:lvl6pPr>
            <a:lvl7pPr marL="6530999" indent="0">
              <a:buNone/>
              <a:defRPr sz="3800" b="1"/>
            </a:lvl7pPr>
            <a:lvl8pPr marL="7619494" indent="0">
              <a:buNone/>
              <a:defRPr sz="3800" b="1"/>
            </a:lvl8pPr>
            <a:lvl9pPr marL="8707997" indent="0">
              <a:buNone/>
              <a:defRPr sz="3800" b="1"/>
            </a:lvl9pPr>
          </a:lstStyle>
          <a:p>
            <a:pPr lvl="0"/>
            <a:r>
              <a:rPr lang="uk-UA"/>
              <a:t>Зразок тексту</a:t>
            </a:r>
          </a:p>
        </p:txBody>
      </p:sp>
      <p:sp>
        <p:nvSpPr>
          <p:cNvPr id="4" name="Місце для вмісту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12386740" y="3070226"/>
            <a:ext cx="10778067" cy="1279524"/>
          </a:xfrm>
        </p:spPr>
        <p:txBody>
          <a:bodyPr anchor="b"/>
          <a:lstStyle>
            <a:lvl1pPr marL="0" indent="0">
              <a:buNone/>
              <a:defRPr sz="5700" b="1"/>
            </a:lvl1pPr>
            <a:lvl2pPr marL="1088500" indent="0">
              <a:buNone/>
              <a:defRPr sz="4800" b="1"/>
            </a:lvl2pPr>
            <a:lvl3pPr marL="2177000" indent="0">
              <a:buNone/>
              <a:defRPr sz="4300" b="1"/>
            </a:lvl3pPr>
            <a:lvl4pPr marL="3265500" indent="0">
              <a:buNone/>
              <a:defRPr sz="3800" b="1"/>
            </a:lvl4pPr>
            <a:lvl5pPr marL="4353999" indent="0">
              <a:buNone/>
              <a:defRPr sz="3800" b="1"/>
            </a:lvl5pPr>
            <a:lvl6pPr marL="5442499" indent="0">
              <a:buNone/>
              <a:defRPr sz="3800" b="1"/>
            </a:lvl6pPr>
            <a:lvl7pPr marL="6530999" indent="0">
              <a:buNone/>
              <a:defRPr sz="3800" b="1"/>
            </a:lvl7pPr>
            <a:lvl8pPr marL="7619494" indent="0">
              <a:buNone/>
              <a:defRPr sz="3800" b="1"/>
            </a:lvl8pPr>
            <a:lvl9pPr marL="8707997" indent="0">
              <a:buNone/>
              <a:defRPr sz="3800" b="1"/>
            </a:lvl9pPr>
          </a:lstStyle>
          <a:p>
            <a:pPr lvl="0"/>
            <a:r>
              <a:rPr lang="uk-UA"/>
              <a:t>Зразок тексту</a:t>
            </a:r>
          </a:p>
        </p:txBody>
      </p:sp>
      <p:sp>
        <p:nvSpPr>
          <p:cNvPr id="6" name="Місце для вмісту 5"/>
          <p:cNvSpPr>
            <a:spLocks noGrp="1"/>
          </p:cNvSpPr>
          <p:nvPr>
            <p:ph sz="quarter" idx="4"/>
          </p:nvPr>
        </p:nvSpPr>
        <p:spPr>
          <a:xfrm>
            <a:off x="12386740"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752E6201-17B0-4243-B517-0B2932487499}" type="datetimeFigureOut">
              <a:rPr lang="uk-UA" smtClean="0"/>
              <a:pPr/>
              <a:t>22.10.21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752E6201-17B0-4243-B517-0B2932487499}" type="datetimeFigureOut">
              <a:rPr lang="uk-UA" smtClean="0"/>
              <a:pPr/>
              <a:t>22.10.21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52E6201-17B0-4243-B517-0B2932487499}" type="datetimeFigureOut">
              <a:rPr lang="uk-UA" smtClean="0"/>
              <a:pPr/>
              <a:t>22.10.21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1" y="546100"/>
            <a:ext cx="8022168" cy="2324100"/>
          </a:xfrm>
        </p:spPr>
        <p:txBody>
          <a:bodyPr anchor="b"/>
          <a:lstStyle>
            <a:lvl1pPr algn="l">
              <a:defRPr sz="4800" b="1"/>
            </a:lvl1pPr>
          </a:lstStyle>
          <a:p>
            <a:r>
              <a:rPr lang="uk-UA"/>
              <a:t>Зразок заголовка</a:t>
            </a:r>
          </a:p>
        </p:txBody>
      </p:sp>
      <p:sp>
        <p:nvSpPr>
          <p:cNvPr id="3" name="Місце для вмісту 2"/>
          <p:cNvSpPr>
            <a:spLocks noGrp="1"/>
          </p:cNvSpPr>
          <p:nvPr>
            <p:ph idx="1"/>
          </p:nvPr>
        </p:nvSpPr>
        <p:spPr>
          <a:xfrm>
            <a:off x="9533467" y="546105"/>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1219201" y="2870205"/>
            <a:ext cx="8022168" cy="9382126"/>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uk-UA"/>
              <a:t>Зразок тексту</a:t>
            </a:r>
          </a:p>
        </p:txBody>
      </p:sp>
      <p:sp>
        <p:nvSpPr>
          <p:cNvPr id="5" name="Місце для дати 4"/>
          <p:cNvSpPr>
            <a:spLocks noGrp="1"/>
          </p:cNvSpPr>
          <p:nvPr>
            <p:ph type="dt" sz="half" idx="10"/>
          </p:nvPr>
        </p:nvSpPr>
        <p:spPr/>
        <p:txBody>
          <a:bodyPr/>
          <a:lstStyle/>
          <a:p>
            <a:fld id="{752E6201-17B0-4243-B517-0B2932487499}" type="datetimeFigureOut">
              <a:rPr lang="uk-UA" smtClean="0"/>
              <a:pPr/>
              <a:t>22.10.21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9435" y="9601200"/>
            <a:ext cx="14630400" cy="1133476"/>
          </a:xfrm>
        </p:spPr>
        <p:txBody>
          <a:bodyPr anchor="b"/>
          <a:lstStyle>
            <a:lvl1pPr algn="l">
              <a:defRPr sz="4800" b="1"/>
            </a:lvl1pPr>
          </a:lstStyle>
          <a:p>
            <a:r>
              <a:rPr lang="uk-UA"/>
              <a:t>Зразок заголовка</a:t>
            </a:r>
          </a:p>
        </p:txBody>
      </p:sp>
      <p:sp>
        <p:nvSpPr>
          <p:cNvPr id="3" name="Місце для зображення 2"/>
          <p:cNvSpPr>
            <a:spLocks noGrp="1"/>
          </p:cNvSpPr>
          <p:nvPr>
            <p:ph type="pic" idx="1"/>
          </p:nvPr>
        </p:nvSpPr>
        <p:spPr>
          <a:xfrm>
            <a:off x="4779435" y="1225550"/>
            <a:ext cx="14630400" cy="8229600"/>
          </a:xfrm>
        </p:spPr>
        <p:txBody>
          <a:bodyPr/>
          <a:lstStyle>
            <a:lvl1pPr marL="0" indent="0">
              <a:buNone/>
              <a:defRPr sz="7600"/>
            </a:lvl1pPr>
            <a:lvl2pPr marL="1088500" indent="0">
              <a:buNone/>
              <a:defRPr sz="6700"/>
            </a:lvl2pPr>
            <a:lvl3pPr marL="2177000" indent="0">
              <a:buNone/>
              <a:defRPr sz="5700"/>
            </a:lvl3pPr>
            <a:lvl4pPr marL="3265500" indent="0">
              <a:buNone/>
              <a:defRPr sz="4800"/>
            </a:lvl4pPr>
            <a:lvl5pPr marL="4353999" indent="0">
              <a:buNone/>
              <a:defRPr sz="4800"/>
            </a:lvl5pPr>
            <a:lvl6pPr marL="5442499" indent="0">
              <a:buNone/>
              <a:defRPr sz="4800"/>
            </a:lvl6pPr>
            <a:lvl7pPr marL="6530999" indent="0">
              <a:buNone/>
              <a:defRPr sz="4800"/>
            </a:lvl7pPr>
            <a:lvl8pPr marL="7619494" indent="0">
              <a:buNone/>
              <a:defRPr sz="4800"/>
            </a:lvl8pPr>
            <a:lvl9pPr marL="8707997" indent="0">
              <a:buNone/>
              <a:defRPr sz="4800"/>
            </a:lvl9pPr>
          </a:lstStyle>
          <a:p>
            <a:endParaRPr lang="uk-UA"/>
          </a:p>
        </p:txBody>
      </p:sp>
      <p:sp>
        <p:nvSpPr>
          <p:cNvPr id="4" name="Місце для тексту 3"/>
          <p:cNvSpPr>
            <a:spLocks noGrp="1"/>
          </p:cNvSpPr>
          <p:nvPr>
            <p:ph type="body" sz="half" idx="2"/>
          </p:nvPr>
        </p:nvSpPr>
        <p:spPr>
          <a:xfrm>
            <a:off x="4779435" y="10734676"/>
            <a:ext cx="14630400" cy="1609724"/>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uk-UA"/>
              <a:t>Зразок тексту</a:t>
            </a:r>
          </a:p>
        </p:txBody>
      </p:sp>
      <p:sp>
        <p:nvSpPr>
          <p:cNvPr id="5" name="Місце для дати 4"/>
          <p:cNvSpPr>
            <a:spLocks noGrp="1"/>
          </p:cNvSpPr>
          <p:nvPr>
            <p:ph type="dt" sz="half" idx="10"/>
          </p:nvPr>
        </p:nvSpPr>
        <p:spPr/>
        <p:txBody>
          <a:bodyPr/>
          <a:lstStyle/>
          <a:p>
            <a:fld id="{752E6201-17B0-4243-B517-0B2932487499}" type="datetimeFigureOut">
              <a:rPr lang="uk-UA" smtClean="0"/>
              <a:pPr/>
              <a:t>22.10.21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5BC9C57-F0D3-4DCA-B452-C9558141E5A7}" type="slidenum">
              <a:rPr lang="uk-UA" smtClean="0"/>
              <a:pPr/>
              <a:t>‹#›</a:t>
            </a:fld>
            <a:endParaRPr lang="uk-UA"/>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alpha val="35000"/>
          </a:srgbClr>
        </a:soli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219200" y="549276"/>
            <a:ext cx="21945600" cy="2286000"/>
          </a:xfrm>
          <a:prstGeom prst="rect">
            <a:avLst/>
          </a:prstGeom>
        </p:spPr>
        <p:txBody>
          <a:bodyPr vert="horz" lIns="217700" tIns="108850" rIns="217700" bIns="108850" rtlCol="0" anchor="ctr">
            <a:normAutofit/>
          </a:bodyPr>
          <a:lstStyle/>
          <a:p>
            <a:r>
              <a:rPr lang="uk-UA"/>
              <a:t>Зразок заголовка</a:t>
            </a:r>
          </a:p>
        </p:txBody>
      </p:sp>
      <p:sp>
        <p:nvSpPr>
          <p:cNvPr id="3" name="Місце для тексту 2"/>
          <p:cNvSpPr>
            <a:spLocks noGrp="1"/>
          </p:cNvSpPr>
          <p:nvPr>
            <p:ph type="body" idx="1"/>
          </p:nvPr>
        </p:nvSpPr>
        <p:spPr>
          <a:xfrm>
            <a:off x="1219200" y="3200405"/>
            <a:ext cx="21945600" cy="9051926"/>
          </a:xfrm>
          <a:prstGeom prst="rect">
            <a:avLst/>
          </a:prstGeom>
        </p:spPr>
        <p:txBody>
          <a:bodyPr vert="horz" lIns="217700" tIns="108850" rIns="217700" bIns="10885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1219200" y="12712705"/>
            <a:ext cx="5689600" cy="730250"/>
          </a:xfrm>
          <a:prstGeom prst="rect">
            <a:avLst/>
          </a:prstGeom>
        </p:spPr>
        <p:txBody>
          <a:bodyPr vert="horz" lIns="217700" tIns="108850" rIns="217700" bIns="108850" rtlCol="0" anchor="ctr"/>
          <a:lstStyle>
            <a:lvl1pPr algn="l">
              <a:defRPr sz="2900">
                <a:solidFill>
                  <a:schemeClr val="tx1">
                    <a:tint val="75000"/>
                  </a:schemeClr>
                </a:solidFill>
              </a:defRPr>
            </a:lvl1pPr>
          </a:lstStyle>
          <a:p>
            <a:fld id="{752E6201-17B0-4243-B517-0B2932487499}" type="datetimeFigureOut">
              <a:rPr lang="uk-UA" smtClean="0"/>
              <a:pPr/>
              <a:t>22.10.21</a:t>
            </a:fld>
            <a:endParaRPr lang="uk-UA"/>
          </a:p>
        </p:txBody>
      </p:sp>
      <p:sp>
        <p:nvSpPr>
          <p:cNvPr id="5" name="Місце для нижнього колонтитула 4"/>
          <p:cNvSpPr>
            <a:spLocks noGrp="1"/>
          </p:cNvSpPr>
          <p:nvPr>
            <p:ph type="ftr" sz="quarter" idx="3"/>
          </p:nvPr>
        </p:nvSpPr>
        <p:spPr>
          <a:xfrm>
            <a:off x="8331200" y="12712705"/>
            <a:ext cx="7721600" cy="730250"/>
          </a:xfrm>
          <a:prstGeom prst="rect">
            <a:avLst/>
          </a:prstGeom>
        </p:spPr>
        <p:txBody>
          <a:bodyPr vert="horz" lIns="217700" tIns="108850" rIns="217700" bIns="108850" rtlCol="0" anchor="ctr"/>
          <a:lstStyle>
            <a:lvl1pPr algn="ctr">
              <a:defRPr sz="29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17475200" y="12712705"/>
            <a:ext cx="5689600" cy="730250"/>
          </a:xfrm>
          <a:prstGeom prst="rect">
            <a:avLst/>
          </a:prstGeom>
        </p:spPr>
        <p:txBody>
          <a:bodyPr vert="horz" lIns="217700" tIns="108850" rIns="217700" bIns="108850" rtlCol="0" anchor="ctr"/>
          <a:lstStyle>
            <a:lvl1pPr algn="r">
              <a:defRPr sz="2900">
                <a:solidFill>
                  <a:schemeClr val="tx1">
                    <a:tint val="75000"/>
                  </a:schemeClr>
                </a:solidFill>
              </a:defRPr>
            </a:lvl1pPr>
          </a:lstStyle>
          <a:p>
            <a:fld id="{B5BC9C57-F0D3-4DCA-B452-C9558141E5A7}"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defTabSz="2177000" rtl="0" eaLnBrk="1" latinLnBrk="0" hangingPunct="1">
        <a:spcBef>
          <a:spcPct val="0"/>
        </a:spcBef>
        <a:buNone/>
        <a:defRPr sz="10500" kern="1200">
          <a:solidFill>
            <a:schemeClr val="tx1"/>
          </a:solidFill>
          <a:latin typeface="+mj-lt"/>
          <a:ea typeface="+mj-ea"/>
          <a:cs typeface="+mj-cs"/>
        </a:defRPr>
      </a:lvl1pPr>
    </p:titleStyle>
    <p:bodyStyle>
      <a:lvl1pPr marL="816375" indent="-816375" algn="l" defTabSz="2177000"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8813" indent="-680314" algn="l" defTabSz="2177000"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250" indent="-544250" algn="l" defTabSz="2177000"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9750"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249"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749"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249"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749"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246" indent="-544250" algn="l" defTabSz="217700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uk-UA"/>
      </a:defPPr>
      <a:lvl1pPr marL="0" algn="l" defTabSz="2177000" rtl="0" eaLnBrk="1" latinLnBrk="0" hangingPunct="1">
        <a:defRPr sz="4300" kern="1200">
          <a:solidFill>
            <a:schemeClr val="tx1"/>
          </a:solidFill>
          <a:latin typeface="+mn-lt"/>
          <a:ea typeface="+mn-ea"/>
          <a:cs typeface="+mn-cs"/>
        </a:defRPr>
      </a:lvl1pPr>
      <a:lvl2pPr marL="1088500" algn="l" defTabSz="2177000" rtl="0" eaLnBrk="1" latinLnBrk="0" hangingPunct="1">
        <a:defRPr sz="4300" kern="1200">
          <a:solidFill>
            <a:schemeClr val="tx1"/>
          </a:solidFill>
          <a:latin typeface="+mn-lt"/>
          <a:ea typeface="+mn-ea"/>
          <a:cs typeface="+mn-cs"/>
        </a:defRPr>
      </a:lvl2pPr>
      <a:lvl3pPr marL="2177000" algn="l" defTabSz="2177000" rtl="0" eaLnBrk="1" latinLnBrk="0" hangingPunct="1">
        <a:defRPr sz="4300" kern="1200">
          <a:solidFill>
            <a:schemeClr val="tx1"/>
          </a:solidFill>
          <a:latin typeface="+mn-lt"/>
          <a:ea typeface="+mn-ea"/>
          <a:cs typeface="+mn-cs"/>
        </a:defRPr>
      </a:lvl3pPr>
      <a:lvl4pPr marL="3265500" algn="l" defTabSz="2177000" rtl="0" eaLnBrk="1" latinLnBrk="0" hangingPunct="1">
        <a:defRPr sz="4300" kern="1200">
          <a:solidFill>
            <a:schemeClr val="tx1"/>
          </a:solidFill>
          <a:latin typeface="+mn-lt"/>
          <a:ea typeface="+mn-ea"/>
          <a:cs typeface="+mn-cs"/>
        </a:defRPr>
      </a:lvl4pPr>
      <a:lvl5pPr marL="4353999" algn="l" defTabSz="2177000" rtl="0" eaLnBrk="1" latinLnBrk="0" hangingPunct="1">
        <a:defRPr sz="4300" kern="1200">
          <a:solidFill>
            <a:schemeClr val="tx1"/>
          </a:solidFill>
          <a:latin typeface="+mn-lt"/>
          <a:ea typeface="+mn-ea"/>
          <a:cs typeface="+mn-cs"/>
        </a:defRPr>
      </a:lvl5pPr>
      <a:lvl6pPr marL="5442499" algn="l" defTabSz="2177000" rtl="0" eaLnBrk="1" latinLnBrk="0" hangingPunct="1">
        <a:defRPr sz="4300" kern="1200">
          <a:solidFill>
            <a:schemeClr val="tx1"/>
          </a:solidFill>
          <a:latin typeface="+mn-lt"/>
          <a:ea typeface="+mn-ea"/>
          <a:cs typeface="+mn-cs"/>
        </a:defRPr>
      </a:lvl6pPr>
      <a:lvl7pPr marL="6530999" algn="l" defTabSz="2177000" rtl="0" eaLnBrk="1" latinLnBrk="0" hangingPunct="1">
        <a:defRPr sz="4300" kern="1200">
          <a:solidFill>
            <a:schemeClr val="tx1"/>
          </a:solidFill>
          <a:latin typeface="+mn-lt"/>
          <a:ea typeface="+mn-ea"/>
          <a:cs typeface="+mn-cs"/>
        </a:defRPr>
      </a:lvl7pPr>
      <a:lvl8pPr marL="7619494" algn="l" defTabSz="2177000" rtl="0" eaLnBrk="1" latinLnBrk="0" hangingPunct="1">
        <a:defRPr sz="4300" kern="1200">
          <a:solidFill>
            <a:schemeClr val="tx1"/>
          </a:solidFill>
          <a:latin typeface="+mn-lt"/>
          <a:ea typeface="+mn-ea"/>
          <a:cs typeface="+mn-cs"/>
        </a:defRPr>
      </a:lvl8pPr>
      <a:lvl9pPr marL="8707997" algn="l" defTabSz="217700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v.hlushchenko@minjust.gov.u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3" Type="http://schemas.openxmlformats.org/officeDocument/2006/relationships/hyperlink" Target="https://minjust.gov.ua/information-from-register" TargetMode="External"/><Relationship Id="rId2" Type="http://schemas.openxmlformats.org/officeDocument/2006/relationships/hyperlink" Target="https://data.gov.ua/"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usr.minjust.gov.ua/" TargetMode="External"/><Relationship Id="rId4" Type="http://schemas.openxmlformats.org/officeDocument/2006/relationships/hyperlink" Target="https://nais.gov.ua/pass_opendat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1102768" y="4409728"/>
            <a:ext cx="22538504" cy="9264075"/>
          </a:xfrm>
          <a:prstGeom prst="rect">
            <a:avLst/>
          </a:prstGeom>
        </p:spPr>
        <p:txBody>
          <a:bodyPr wrap="square">
            <a:spAutoFit/>
          </a:bodyPr>
          <a:lstStyle/>
          <a:p>
            <a:pPr algn="ctr"/>
            <a:r>
              <a:rPr lang="en-US" sz="8000" b="1" dirty="0">
                <a:solidFill>
                  <a:schemeClr val="accent1">
                    <a:lumMod val="50000"/>
                  </a:schemeClr>
                </a:solidFill>
                <a:latin typeface="Arial Black" pitchFamily="34" charset="0"/>
              </a:rPr>
              <a:t>BENEFICIAL OWNERSHIP </a:t>
            </a:r>
          </a:p>
          <a:p>
            <a:pPr algn="ctr"/>
            <a:r>
              <a:rPr lang="en-US" sz="8000" b="1" dirty="0">
                <a:solidFill>
                  <a:schemeClr val="accent1">
                    <a:lumMod val="50000"/>
                  </a:schemeClr>
                </a:solidFill>
                <a:latin typeface="Arial Black" pitchFamily="34" charset="0"/>
              </a:rPr>
              <a:t>DATA VERIFICATION SESSION</a:t>
            </a:r>
            <a:endParaRPr lang="en-US" sz="8000" b="1" dirty="0">
              <a:solidFill>
                <a:schemeClr val="accent1">
                  <a:lumMod val="50000"/>
                </a:schemeClr>
              </a:solidFill>
              <a:latin typeface="Arial Black" pitchFamily="34" charset="0"/>
              <a:cs typeface="Arial" pitchFamily="34" charset="0"/>
            </a:endParaRPr>
          </a:p>
          <a:p>
            <a:pPr lvl="0"/>
            <a:endParaRPr lang="en-US" sz="5400" b="1" dirty="0"/>
          </a:p>
          <a:p>
            <a:pPr lvl="0"/>
            <a:endParaRPr lang="en-US" sz="5400" b="1" dirty="0"/>
          </a:p>
          <a:p>
            <a:pPr lvl="0"/>
            <a:endParaRPr lang="en-US" sz="5400" b="1" dirty="0"/>
          </a:p>
          <a:p>
            <a:pPr lvl="0"/>
            <a:r>
              <a:rPr lang="en-US" sz="4800" b="1" dirty="0">
                <a:latin typeface="Times New Roman" pitchFamily="18" charset="0"/>
                <a:cs typeface="Times New Roman" pitchFamily="18" charset="0"/>
              </a:rPr>
              <a:t>                            </a:t>
            </a:r>
            <a:r>
              <a:rPr lang="en-US" sz="4800" b="1" dirty="0">
                <a:solidFill>
                  <a:schemeClr val="accent1">
                    <a:lumMod val="50000"/>
                  </a:schemeClr>
                </a:solidFill>
                <a:latin typeface="Times New Roman" pitchFamily="18" charset="0"/>
                <a:cs typeface="Times New Roman" pitchFamily="18" charset="0"/>
              </a:rPr>
              <a:t>WESTERN BALKANS REGIONAL MEETING</a:t>
            </a:r>
          </a:p>
          <a:p>
            <a:pPr lvl="0"/>
            <a:endParaRPr lang="en-US" b="1" i="1" dirty="0">
              <a:solidFill>
                <a:schemeClr val="tx2">
                  <a:lumMod val="10000"/>
                </a:schemeClr>
              </a:solidFill>
              <a:latin typeface="Arial" pitchFamily="34" charset="0"/>
              <a:ea typeface="Calibri" pitchFamily="34" charset="0"/>
              <a:cs typeface="Arial" pitchFamily="34" charset="0"/>
            </a:endParaRPr>
          </a:p>
          <a:p>
            <a:pPr lvl="0"/>
            <a:r>
              <a:rPr lang="en-US" sz="4000" b="1" i="1" dirty="0">
                <a:solidFill>
                  <a:schemeClr val="tx2">
                    <a:lumMod val="10000"/>
                  </a:schemeClr>
                </a:solidFill>
                <a:latin typeface="Arial" pitchFamily="34" charset="0"/>
                <a:ea typeface="Calibri" pitchFamily="34" charset="0"/>
                <a:cs typeface="Arial" pitchFamily="34" charset="0"/>
              </a:rPr>
              <a:t>                                               </a:t>
            </a:r>
          </a:p>
          <a:p>
            <a:pPr lvl="0"/>
            <a:r>
              <a:rPr lang="en-US" sz="4000" b="1" i="1" dirty="0">
                <a:solidFill>
                  <a:schemeClr val="tx2">
                    <a:lumMod val="10000"/>
                  </a:schemeClr>
                </a:solidFill>
                <a:latin typeface="Arial" pitchFamily="34" charset="0"/>
                <a:ea typeface="Calibri" pitchFamily="34" charset="0"/>
                <a:cs typeface="Arial" pitchFamily="34" charset="0"/>
              </a:rPr>
              <a:t>                                                                                                                               </a:t>
            </a:r>
            <a:r>
              <a:rPr lang="en-US" sz="2800" b="1" i="1" dirty="0">
                <a:solidFill>
                  <a:schemeClr val="accent1">
                    <a:lumMod val="50000"/>
                  </a:schemeClr>
                </a:solidFill>
                <a:latin typeface="Arial" pitchFamily="34" charset="0"/>
                <a:ea typeface="Calibri" pitchFamily="34" charset="0"/>
                <a:cs typeface="Arial" pitchFamily="34" charset="0"/>
              </a:rPr>
              <a:t>October 22, 2021</a:t>
            </a:r>
          </a:p>
          <a:p>
            <a:pPr lvl="0"/>
            <a:r>
              <a:rPr lang="en-US" sz="2800" b="1" i="1" dirty="0">
                <a:solidFill>
                  <a:schemeClr val="accent1">
                    <a:lumMod val="50000"/>
                  </a:schemeClr>
                </a:solidFill>
                <a:latin typeface="Arial" pitchFamily="34" charset="0"/>
                <a:ea typeface="Calibri" pitchFamily="34" charset="0"/>
                <a:cs typeface="Arial" pitchFamily="34" charset="0"/>
              </a:rPr>
              <a:t>                                                                                                                                                                                      Kyiv (Ukraine)</a:t>
            </a:r>
          </a:p>
          <a:p>
            <a:pPr lvl="0"/>
            <a:endParaRPr lang="en-US" sz="4800" dirty="0">
              <a:solidFill>
                <a:schemeClr val="tx2">
                  <a:lumMod val="10000"/>
                </a:schemeClr>
              </a:solidFill>
              <a:latin typeface="Arial" pitchFamily="34" charset="0"/>
              <a:cs typeface="Arial" pitchFamily="34" charset="0"/>
            </a:endParaRPr>
          </a:p>
          <a:p>
            <a:pPr lvl="0"/>
            <a:endParaRPr lang="uk-UA" sz="4800" dirty="0">
              <a:solidFill>
                <a:schemeClr val="tx2">
                  <a:lumMod val="10000"/>
                </a:schemeClr>
              </a:solidFill>
              <a:latin typeface="Arial" pitchFamily="34" charset="0"/>
              <a:cs typeface="Arial" pitchFamily="34" charset="0"/>
            </a:endParaRPr>
          </a:p>
        </p:txBody>
      </p:sp>
      <p:pic>
        <p:nvPicPr>
          <p:cNvPr id="6" name="Зображення" descr="Зображення"/>
          <p:cNvPicPr>
            <a:picLocks noChangeAspect="1"/>
          </p:cNvPicPr>
          <p:nvPr/>
        </p:nvPicPr>
        <p:blipFill>
          <a:blip r:embed="rId3"/>
          <a:stretch>
            <a:fillRect/>
          </a:stretch>
        </p:blipFill>
        <p:spPr>
          <a:xfrm>
            <a:off x="7223448" y="1097360"/>
            <a:ext cx="10938671" cy="2808312"/>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678832" y="3113584"/>
            <a:ext cx="21458384" cy="5016758"/>
          </a:xfrm>
          <a:prstGeom prst="rect">
            <a:avLst/>
          </a:prstGeom>
        </p:spPr>
        <p:txBody>
          <a:bodyPr wrap="square">
            <a:spAutoFit/>
          </a:bodyPr>
          <a:lstStyle/>
          <a:p>
            <a:pPr lvl="0" algn="ctr"/>
            <a:r>
              <a:rPr lang="en-US" sz="8000" b="1" dirty="0">
                <a:solidFill>
                  <a:schemeClr val="accent3">
                    <a:lumMod val="60000"/>
                    <a:lumOff val="40000"/>
                  </a:schemeClr>
                </a:solidFill>
                <a:latin typeface="Arial" pitchFamily="34" charset="0"/>
                <a:ea typeface="Calibri" pitchFamily="34" charset="0"/>
                <a:cs typeface="Arial" pitchFamily="34" charset="0"/>
              </a:rPr>
              <a:t> </a:t>
            </a:r>
            <a:r>
              <a:rPr lang="en-US" sz="9600" b="1" dirty="0">
                <a:solidFill>
                  <a:schemeClr val="accent1">
                    <a:lumMod val="50000"/>
                  </a:schemeClr>
                </a:solidFill>
                <a:latin typeface="Arial" pitchFamily="34" charset="0"/>
                <a:ea typeface="Calibri" pitchFamily="34" charset="0"/>
                <a:cs typeface="Arial" pitchFamily="34" charset="0"/>
              </a:rPr>
              <a:t>THANK YOU!</a:t>
            </a:r>
          </a:p>
          <a:p>
            <a:pPr lvl="0" algn="ctr"/>
            <a:endParaRPr lang="en-US" sz="8000" b="1" dirty="0">
              <a:solidFill>
                <a:schemeClr val="tx2">
                  <a:lumMod val="10000"/>
                </a:schemeClr>
              </a:solidFill>
              <a:latin typeface="Arial" pitchFamily="34" charset="0"/>
              <a:ea typeface="Calibri" pitchFamily="34" charset="0"/>
              <a:cs typeface="Arial" pitchFamily="34" charset="0"/>
            </a:endParaRPr>
          </a:p>
          <a:p>
            <a:pPr lvl="0"/>
            <a:endParaRPr lang="en-US" sz="7200" b="1" i="1" dirty="0">
              <a:solidFill>
                <a:schemeClr val="accent3">
                  <a:lumMod val="60000"/>
                  <a:lumOff val="40000"/>
                </a:schemeClr>
              </a:solidFill>
              <a:latin typeface="Arial" pitchFamily="34" charset="0"/>
              <a:ea typeface="Calibri" pitchFamily="34" charset="0"/>
              <a:cs typeface="Arial" pitchFamily="34" charset="0"/>
            </a:endParaRPr>
          </a:p>
          <a:p>
            <a:pPr lvl="0"/>
            <a:endParaRPr lang="en-US" sz="7200" b="1" i="1" dirty="0">
              <a:solidFill>
                <a:schemeClr val="accent3">
                  <a:lumMod val="60000"/>
                  <a:lumOff val="40000"/>
                </a:schemeClr>
              </a:solidFill>
              <a:latin typeface="Arial" pitchFamily="34" charset="0"/>
              <a:ea typeface="Calibri" pitchFamily="34" charset="0"/>
              <a:cs typeface="Arial" pitchFamily="34" charset="0"/>
            </a:endParaRPr>
          </a:p>
        </p:txBody>
      </p:sp>
      <p:sp>
        <p:nvSpPr>
          <p:cNvPr id="8" name="Прямокутник 7"/>
          <p:cNvSpPr/>
          <p:nvPr/>
        </p:nvSpPr>
        <p:spPr>
          <a:xfrm>
            <a:off x="5135216" y="9018240"/>
            <a:ext cx="14617624" cy="4216539"/>
          </a:xfrm>
          <a:prstGeom prst="rect">
            <a:avLst/>
          </a:prstGeom>
        </p:spPr>
        <p:txBody>
          <a:bodyPr wrap="square">
            <a:spAutoFit/>
          </a:bodyPr>
          <a:lstStyle/>
          <a:p>
            <a:pPr algn="ctr" fontAlgn="auto">
              <a:spcBef>
                <a:spcPts val="0"/>
              </a:spcBef>
              <a:spcAft>
                <a:spcPts val="0"/>
              </a:spcAft>
              <a:buClr>
                <a:schemeClr val="lt1"/>
              </a:buClr>
              <a:buSzPct val="25000"/>
              <a:defRPr/>
            </a:pPr>
            <a:endParaRPr lang="en-US" sz="7200" b="1" i="1" kern="0" dirty="0">
              <a:solidFill>
                <a:srgbClr val="FFFFFF"/>
              </a:solidFill>
              <a:latin typeface="+mj-lt"/>
              <a:ea typeface="Calibri"/>
              <a:cs typeface="Calibri"/>
              <a:sym typeface="Calibri"/>
            </a:endParaRPr>
          </a:p>
          <a:p>
            <a:pPr algn="ctr" fontAlgn="auto">
              <a:spcBef>
                <a:spcPts val="0"/>
              </a:spcBef>
              <a:spcAft>
                <a:spcPts val="0"/>
              </a:spcAft>
              <a:buClr>
                <a:schemeClr val="lt1"/>
              </a:buClr>
              <a:buSzPct val="25000"/>
              <a:defRPr/>
            </a:pPr>
            <a:r>
              <a:rPr lang="en-US" sz="2800" b="1" u="sng" kern="0" dirty="0">
                <a:solidFill>
                  <a:schemeClr val="tx2">
                    <a:lumMod val="75000"/>
                  </a:schemeClr>
                </a:solidFill>
                <a:latin typeface="Times New Roman" pitchFamily="18" charset="0"/>
                <a:ea typeface="Calibri"/>
                <a:cs typeface="Times New Roman" pitchFamily="18" charset="0"/>
                <a:sym typeface="Calibri"/>
              </a:rPr>
              <a:t>Oksana REITER </a:t>
            </a:r>
          </a:p>
          <a:p>
            <a:pPr algn="ctr" fontAlgn="auto">
              <a:spcBef>
                <a:spcPts val="0"/>
              </a:spcBef>
              <a:spcAft>
                <a:spcPts val="0"/>
              </a:spcAft>
              <a:buClr>
                <a:schemeClr val="lt1"/>
              </a:buClr>
              <a:buSzPct val="25000"/>
              <a:defRPr/>
            </a:pPr>
            <a:r>
              <a:rPr lang="en-US" sz="2800" b="1" kern="0" dirty="0">
                <a:solidFill>
                  <a:schemeClr val="tx2">
                    <a:lumMod val="75000"/>
                  </a:schemeClr>
                </a:solidFill>
                <a:latin typeface="Times New Roman" pitchFamily="18" charset="0"/>
                <a:ea typeface="Calibri"/>
                <a:cs typeface="Times New Roman" pitchFamily="18" charset="0"/>
                <a:sym typeface="Calibri"/>
              </a:rPr>
              <a:t>Head of the International Cooperation and </a:t>
            </a:r>
          </a:p>
          <a:p>
            <a:pPr algn="ctr" fontAlgn="auto">
              <a:spcBef>
                <a:spcPts val="0"/>
              </a:spcBef>
              <a:spcAft>
                <a:spcPts val="0"/>
              </a:spcAft>
              <a:buClr>
                <a:schemeClr val="lt1"/>
              </a:buClr>
              <a:buSzPct val="25000"/>
              <a:defRPr/>
            </a:pPr>
            <a:r>
              <a:rPr lang="en-US" sz="2800" b="1" kern="0" dirty="0">
                <a:solidFill>
                  <a:schemeClr val="tx2">
                    <a:lumMod val="75000"/>
                  </a:schemeClr>
                </a:solidFill>
                <a:latin typeface="Times New Roman" pitchFamily="18" charset="0"/>
                <a:ea typeface="Calibri"/>
                <a:cs typeface="Times New Roman" pitchFamily="18" charset="0"/>
                <a:sym typeface="Calibri"/>
              </a:rPr>
              <a:t>Protocol Department  </a:t>
            </a:r>
          </a:p>
          <a:p>
            <a:pPr algn="ctr" fontAlgn="auto">
              <a:spcBef>
                <a:spcPts val="0"/>
              </a:spcBef>
              <a:spcAft>
                <a:spcPts val="0"/>
              </a:spcAft>
              <a:buClr>
                <a:schemeClr val="lt1"/>
              </a:buClr>
              <a:buSzPct val="25000"/>
              <a:defRPr/>
            </a:pPr>
            <a:r>
              <a:rPr lang="en-US" sz="2800" b="1" kern="0" dirty="0">
                <a:solidFill>
                  <a:schemeClr val="tx2">
                    <a:lumMod val="75000"/>
                  </a:schemeClr>
                </a:solidFill>
                <a:latin typeface="Times New Roman" pitchFamily="18" charset="0"/>
                <a:ea typeface="Calibri"/>
                <a:cs typeface="Times New Roman" pitchFamily="18" charset="0"/>
                <a:sym typeface="Calibri"/>
              </a:rPr>
              <a:t>Ministry of Justice of Ukraine</a:t>
            </a:r>
          </a:p>
          <a:p>
            <a:pPr algn="ctr" fontAlgn="auto">
              <a:spcBef>
                <a:spcPts val="0"/>
              </a:spcBef>
              <a:spcAft>
                <a:spcPts val="0"/>
              </a:spcAft>
              <a:buClr>
                <a:schemeClr val="lt1"/>
              </a:buClr>
              <a:buSzPct val="25000"/>
              <a:defRPr/>
            </a:pPr>
            <a:endParaRPr lang="en-US" sz="2800" kern="0" dirty="0">
              <a:solidFill>
                <a:schemeClr val="accent1">
                  <a:lumMod val="50000"/>
                </a:schemeClr>
              </a:solidFill>
              <a:latin typeface="Times New Roman" pitchFamily="18" charset="0"/>
              <a:ea typeface="Calibri"/>
              <a:cs typeface="Times New Roman" pitchFamily="18" charset="0"/>
              <a:sym typeface="Calibri"/>
            </a:endParaRPr>
          </a:p>
          <a:p>
            <a:pPr algn="ctr"/>
            <a:r>
              <a:rPr lang="en-US" sz="2800" b="1" kern="0" dirty="0">
                <a:solidFill>
                  <a:schemeClr val="accent1">
                    <a:lumMod val="50000"/>
                  </a:schemeClr>
                </a:solidFill>
                <a:latin typeface="Times New Roman" pitchFamily="18" charset="0"/>
                <a:ea typeface="Calibri"/>
                <a:cs typeface="Times New Roman" pitchFamily="18" charset="0"/>
                <a:sym typeface="Calibri"/>
              </a:rPr>
              <a:t>+ 38 044 </a:t>
            </a:r>
            <a:r>
              <a:rPr lang="en-GB" sz="2800" b="1" kern="0" dirty="0">
                <a:solidFill>
                  <a:schemeClr val="accent1">
                    <a:lumMod val="50000"/>
                  </a:schemeClr>
                </a:solidFill>
                <a:latin typeface="Times New Roman" pitchFamily="18" charset="0"/>
                <a:ea typeface="Calibri"/>
                <a:cs typeface="Times New Roman" pitchFamily="18" charset="0"/>
                <a:sym typeface="Calibri"/>
              </a:rPr>
              <a:t>279-59-24</a:t>
            </a:r>
            <a:endParaRPr lang="en-GB" sz="2800" b="1" dirty="0">
              <a:solidFill>
                <a:schemeClr val="accent1">
                  <a:lumMod val="50000"/>
                </a:schemeClr>
              </a:solidFill>
              <a:latin typeface="Times New Roman" pitchFamily="18" charset="0"/>
              <a:cs typeface="Times New Roman" pitchFamily="18" charset="0"/>
            </a:endParaRPr>
          </a:p>
          <a:p>
            <a:pPr algn="ctr"/>
            <a:r>
              <a:rPr lang="en-GB" sz="2800" dirty="0">
                <a:latin typeface="Times New Roman" pitchFamily="18" charset="0"/>
                <a:cs typeface="Times New Roman" pitchFamily="18" charset="0"/>
                <a:hlinkClick r:id="rId3"/>
              </a:rPr>
              <a:t>o.reiter@minjust.gov.ua</a:t>
            </a:r>
            <a:endParaRPr lang="en-GB" sz="2800" dirty="0">
              <a:latin typeface="Times New Roman" pitchFamily="18" charset="0"/>
              <a:cs typeface="Times New Roman" pitchFamily="18" charset="0"/>
            </a:endParaRPr>
          </a:p>
        </p:txBody>
      </p:sp>
      <p:pic>
        <p:nvPicPr>
          <p:cNvPr id="7" name="Зображення" descr="Зображення"/>
          <p:cNvPicPr>
            <a:picLocks noChangeAspect="1"/>
          </p:cNvPicPr>
          <p:nvPr/>
        </p:nvPicPr>
        <p:blipFill>
          <a:blip r:embed="rId4"/>
          <a:stretch>
            <a:fillRect/>
          </a:stretch>
        </p:blipFill>
        <p:spPr>
          <a:xfrm>
            <a:off x="9959752" y="1169368"/>
            <a:ext cx="7073901" cy="1816100"/>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Зображення" descr="Зображення"/>
          <p:cNvPicPr>
            <a:picLocks noChangeAspect="1"/>
          </p:cNvPicPr>
          <p:nvPr/>
        </p:nvPicPr>
        <p:blipFill>
          <a:blip r:embed="rId3"/>
          <a:stretch>
            <a:fillRect/>
          </a:stretch>
        </p:blipFill>
        <p:spPr>
          <a:xfrm>
            <a:off x="18745934" y="825500"/>
            <a:ext cx="7073901" cy="1816100"/>
          </a:xfrm>
          <a:prstGeom prst="rect">
            <a:avLst/>
          </a:prstGeom>
          <a:ln w="12700">
            <a:miter lim="400000"/>
          </a:ln>
        </p:spPr>
      </p:pic>
      <p:sp>
        <p:nvSpPr>
          <p:cNvPr id="13"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800" b="1" dirty="0">
                <a:latin typeface="Times New Roman" pitchFamily="18" charset="0"/>
                <a:cs typeface="Times New Roman" pitchFamily="18" charset="0"/>
              </a:rPr>
              <a:t>Recent updates legislation </a:t>
            </a:r>
            <a:endParaRPr sz="4800" b="1" dirty="0">
              <a:latin typeface="Times New Roman" pitchFamily="18" charset="0"/>
              <a:cs typeface="Times New Roman" pitchFamily="18" charset="0"/>
            </a:endParaRPr>
          </a:p>
        </p:txBody>
      </p:sp>
      <p:sp>
        <p:nvSpPr>
          <p:cNvPr id="14" name="Прямокутник 13"/>
          <p:cNvSpPr/>
          <p:nvPr/>
        </p:nvSpPr>
        <p:spPr>
          <a:xfrm>
            <a:off x="1462808" y="2537520"/>
            <a:ext cx="24073320" cy="1754326"/>
          </a:xfrm>
          <a:prstGeom prst="rect">
            <a:avLst/>
          </a:prstGeom>
        </p:spPr>
        <p:txBody>
          <a:bodyPr wrap="square">
            <a:spAutoFit/>
          </a:bodyPr>
          <a:lstStyle/>
          <a:p>
            <a:pPr lvl="0"/>
            <a:r>
              <a:rPr lang="en-US" sz="5400" b="1" u="sng" dirty="0">
                <a:solidFill>
                  <a:schemeClr val="tx2">
                    <a:lumMod val="75000"/>
                  </a:schemeClr>
                </a:solidFill>
                <a:latin typeface="Times New Roman" pitchFamily="18" charset="0"/>
                <a:cs typeface="Times New Roman" pitchFamily="18" charset="0"/>
              </a:rPr>
              <a:t>Implementing the EU Directive 2009/101/EC </a:t>
            </a:r>
          </a:p>
          <a:p>
            <a:pPr lvl="0"/>
            <a:r>
              <a:rPr lang="en-US" sz="5400" b="1" u="sng" dirty="0">
                <a:solidFill>
                  <a:schemeClr val="tx2">
                    <a:lumMod val="75000"/>
                  </a:schemeClr>
                </a:solidFill>
                <a:latin typeface="Times New Roman" pitchFamily="18" charset="0"/>
                <a:cs typeface="Times New Roman" pitchFamily="18" charset="0"/>
              </a:rPr>
              <a:t>provisions into national legislation</a:t>
            </a:r>
            <a:endParaRPr lang="uk-UA" sz="5400" b="1" u="sng" dirty="0">
              <a:solidFill>
                <a:schemeClr val="tx2">
                  <a:lumMod val="75000"/>
                </a:schemeClr>
              </a:solidFill>
              <a:latin typeface="Times New Roman" pitchFamily="18" charset="0"/>
              <a:cs typeface="Times New Roman" pitchFamily="18" charset="0"/>
            </a:endParaRPr>
          </a:p>
        </p:txBody>
      </p:sp>
      <p:sp>
        <p:nvSpPr>
          <p:cNvPr id="15" name="Прямокутник 14"/>
          <p:cNvSpPr/>
          <p:nvPr/>
        </p:nvSpPr>
        <p:spPr>
          <a:xfrm>
            <a:off x="1174776" y="4575036"/>
            <a:ext cx="20954328" cy="9756517"/>
          </a:xfrm>
          <a:prstGeom prst="rect">
            <a:avLst/>
          </a:prstGeom>
        </p:spPr>
        <p:txBody>
          <a:bodyPr wrap="square">
            <a:spAutoFit/>
          </a:bodyPr>
          <a:lstStyle/>
          <a:p>
            <a:pPr lvl="0" algn="just"/>
            <a:r>
              <a:rPr lang="en-US" sz="5400" b="1" dirty="0">
                <a:solidFill>
                  <a:schemeClr val="tx2">
                    <a:lumMod val="75000"/>
                  </a:schemeClr>
                </a:solidFill>
                <a:latin typeface="Times New Roman" pitchFamily="18" charset="0"/>
                <a:cs typeface="Times New Roman" pitchFamily="18" charset="0"/>
              </a:rPr>
              <a:t>New legal framework for financial monitoring</a:t>
            </a:r>
          </a:p>
          <a:p>
            <a:pPr lvl="0" algn="just"/>
            <a:endParaRPr lang="en-US" sz="5400" b="1" i="1" dirty="0">
              <a:solidFill>
                <a:schemeClr val="tx2">
                  <a:lumMod val="50000"/>
                </a:schemeClr>
              </a:solidFill>
              <a:latin typeface="Times New Roman" pitchFamily="18" charset="0"/>
              <a:cs typeface="Times New Roman" pitchFamily="18" charset="0"/>
            </a:endParaRPr>
          </a:p>
          <a:p>
            <a:pPr algn="just">
              <a:buFont typeface="Wingdings" pitchFamily="2" charset="2"/>
              <a:buChar char="ü"/>
            </a:pPr>
            <a:r>
              <a:rPr lang="en-US" sz="4000" b="1" dirty="0">
                <a:solidFill>
                  <a:schemeClr val="tx2">
                    <a:lumMod val="50000"/>
                  </a:schemeClr>
                </a:solidFill>
              </a:rPr>
              <a:t> Law of Ukraine </a:t>
            </a:r>
            <a:r>
              <a:rPr lang="en-US" sz="4000" dirty="0">
                <a:solidFill>
                  <a:schemeClr val="tx2">
                    <a:lumMod val="50000"/>
                  </a:schemeClr>
                </a:solidFill>
              </a:rPr>
              <a:t>“On Prevention and Counteraction to Legalization (Laundering) of Criminal Proceeds, Terrorist Financing, Financing of Proliferation of Weapons of Mass Destruction”</a:t>
            </a:r>
          </a:p>
          <a:p>
            <a:pPr algn="just"/>
            <a:endParaRPr lang="en-US" sz="4000" dirty="0">
              <a:solidFill>
                <a:schemeClr val="tx2">
                  <a:lumMod val="50000"/>
                </a:schemeClr>
              </a:solidFill>
            </a:endParaRPr>
          </a:p>
          <a:p>
            <a:pPr lvl="0" algn="just">
              <a:buFont typeface="Wingdings" pitchFamily="2" charset="2"/>
              <a:buChar char="ü"/>
            </a:pPr>
            <a:r>
              <a:rPr lang="en-US" sz="4000" dirty="0">
                <a:solidFill>
                  <a:schemeClr val="tx2">
                    <a:lumMod val="50000"/>
                  </a:schemeClr>
                </a:solidFill>
              </a:rPr>
              <a:t> Ministry of Finance of Ukraine </a:t>
            </a:r>
            <a:r>
              <a:rPr lang="en-US" sz="4000" b="1" dirty="0">
                <a:solidFill>
                  <a:schemeClr val="tx2">
                    <a:lumMod val="50000"/>
                  </a:schemeClr>
                </a:solidFill>
              </a:rPr>
              <a:t>Order № 163</a:t>
            </a:r>
          </a:p>
          <a:p>
            <a:pPr lvl="0" algn="just"/>
            <a:endParaRPr lang="en-US" sz="4000" b="1" dirty="0">
              <a:solidFill>
                <a:schemeClr val="tx2">
                  <a:lumMod val="50000"/>
                </a:schemeClr>
              </a:solidFill>
            </a:endParaRPr>
          </a:p>
          <a:p>
            <a:pPr algn="just">
              <a:buFont typeface="Wingdings" pitchFamily="2" charset="2"/>
              <a:buChar char="ü"/>
            </a:pPr>
            <a:r>
              <a:rPr lang="en-US" sz="4000" b="1" dirty="0">
                <a:solidFill>
                  <a:schemeClr val="tx2">
                    <a:lumMod val="50000"/>
                  </a:schemeClr>
                </a:solidFill>
              </a:rPr>
              <a:t> Draft Law </a:t>
            </a:r>
            <a:r>
              <a:rPr lang="en-US" sz="4000" dirty="0">
                <a:solidFill>
                  <a:schemeClr val="tx2">
                    <a:lumMod val="50000"/>
                  </a:schemeClr>
                </a:solidFill>
              </a:rPr>
              <a:t>“On Amendments to Laws of Ukraine on Improving the Validation Mechanisms of Information on the Ultimate Beneficial Owners and the Ownership Structure of Legal Entities” № 6003</a:t>
            </a:r>
            <a:endParaRPr lang="uk-UA" sz="4000" dirty="0">
              <a:solidFill>
                <a:schemeClr val="tx2">
                  <a:lumMod val="50000"/>
                </a:schemeClr>
              </a:solidFill>
            </a:endParaRPr>
          </a:p>
          <a:p>
            <a:pPr lvl="0" algn="just"/>
            <a:endParaRPr lang="uk-UA" sz="4000" dirty="0"/>
          </a:p>
          <a:p>
            <a:pPr algn="just"/>
            <a:endParaRPr lang="en-US" sz="4000" dirty="0"/>
          </a:p>
          <a:p>
            <a:pPr algn="just"/>
            <a:endParaRPr lang="uk-UA" sz="4000" dirty="0"/>
          </a:p>
          <a:p>
            <a:pPr lvl="0" algn="just"/>
            <a:endParaRPr lang="uk-UA" sz="4000" i="1" dirty="0">
              <a:solidFill>
                <a:schemeClr val="tx2">
                  <a:lumMod val="7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br>
              <a:rPr lang="uk-UA" sz="9600" b="1" u="sng" dirty="0">
                <a:solidFill>
                  <a:schemeClr val="tx2">
                    <a:lumMod val="75000"/>
                  </a:schemeClr>
                </a:solidFill>
                <a:latin typeface="Times New Roman" pitchFamily="18" charset="0"/>
                <a:cs typeface="Times New Roman" pitchFamily="18" charset="0"/>
              </a:rPr>
            </a:br>
            <a:endParaRPr lang="uk-UA" dirty="0"/>
          </a:p>
        </p:txBody>
      </p:sp>
      <p:sp>
        <p:nvSpPr>
          <p:cNvPr id="3" name="Місце для вмісту 2"/>
          <p:cNvSpPr>
            <a:spLocks noGrp="1"/>
          </p:cNvSpPr>
          <p:nvPr>
            <p:ph idx="1"/>
          </p:nvPr>
        </p:nvSpPr>
        <p:spPr/>
        <p:txBody>
          <a:bodyPr>
            <a:normAutofit fontScale="70000" lnSpcReduction="20000"/>
          </a:bodyPr>
          <a:lstStyle/>
          <a:p>
            <a:pPr lvl="0">
              <a:buFont typeface="Wingdings" pitchFamily="2" charset="2"/>
              <a:buChar char="ü"/>
            </a:pPr>
            <a:r>
              <a:rPr lang="en-US" b="1" dirty="0">
                <a:solidFill>
                  <a:schemeClr val="tx2">
                    <a:lumMod val="75000"/>
                  </a:schemeClr>
                </a:solidFill>
              </a:rPr>
              <a:t>the list of information to be disclosed</a:t>
            </a:r>
            <a:r>
              <a:rPr lang="en-US" dirty="0">
                <a:solidFill>
                  <a:schemeClr val="tx2">
                    <a:lumMod val="75000"/>
                  </a:schemeClr>
                </a:solidFill>
              </a:rPr>
              <a:t> by legal entities, including information about the beneficial owner of the company was </a:t>
            </a:r>
            <a:r>
              <a:rPr lang="en-US" b="1" dirty="0">
                <a:solidFill>
                  <a:schemeClr val="tx2">
                    <a:lumMod val="75000"/>
                  </a:schemeClr>
                </a:solidFill>
              </a:rPr>
              <a:t>extended</a:t>
            </a:r>
            <a:endParaRPr lang="en-US" dirty="0">
              <a:solidFill>
                <a:schemeClr val="tx2">
                  <a:lumMod val="75000"/>
                </a:schemeClr>
              </a:solidFill>
            </a:endParaRPr>
          </a:p>
          <a:p>
            <a:pPr lvl="0">
              <a:buFont typeface="Wingdings" pitchFamily="2" charset="2"/>
              <a:buChar char="ü"/>
            </a:pPr>
            <a:endParaRPr lang="uk-UA" dirty="0">
              <a:solidFill>
                <a:schemeClr val="tx2">
                  <a:lumMod val="75000"/>
                </a:schemeClr>
              </a:solidFill>
            </a:endParaRPr>
          </a:p>
          <a:p>
            <a:pPr lvl="0">
              <a:buFont typeface="Wingdings" pitchFamily="2" charset="2"/>
              <a:buChar char="ü"/>
            </a:pPr>
            <a:r>
              <a:rPr lang="en-US" dirty="0">
                <a:solidFill>
                  <a:schemeClr val="tx2">
                    <a:lumMod val="75000"/>
                  </a:schemeClr>
                </a:solidFill>
              </a:rPr>
              <a:t>a Registry in which the </a:t>
            </a:r>
            <a:r>
              <a:rPr lang="en-US" b="1" dirty="0">
                <a:solidFill>
                  <a:schemeClr val="tx2">
                    <a:lumMod val="75000"/>
                  </a:schemeClr>
                </a:solidFill>
              </a:rPr>
              <a:t>specified information is stored</a:t>
            </a:r>
            <a:r>
              <a:rPr lang="en-US" dirty="0">
                <a:solidFill>
                  <a:schemeClr val="tx2">
                    <a:lumMod val="75000"/>
                  </a:schemeClr>
                </a:solidFill>
              </a:rPr>
              <a:t> was defined</a:t>
            </a:r>
          </a:p>
          <a:p>
            <a:pPr lvl="0">
              <a:buFont typeface="Wingdings" pitchFamily="2" charset="2"/>
              <a:buChar char="ü"/>
            </a:pPr>
            <a:endParaRPr lang="uk-UA" dirty="0">
              <a:solidFill>
                <a:schemeClr val="tx2">
                  <a:lumMod val="75000"/>
                </a:schemeClr>
              </a:solidFill>
            </a:endParaRPr>
          </a:p>
          <a:p>
            <a:pPr lvl="0">
              <a:buFont typeface="Wingdings" pitchFamily="2" charset="2"/>
              <a:buChar char="ü"/>
            </a:pPr>
            <a:r>
              <a:rPr lang="en-US" dirty="0">
                <a:solidFill>
                  <a:schemeClr val="tx2">
                    <a:lumMod val="75000"/>
                  </a:schemeClr>
                </a:solidFill>
              </a:rPr>
              <a:t>the opportunity </a:t>
            </a:r>
            <a:r>
              <a:rPr lang="en-US" b="1" dirty="0">
                <a:solidFill>
                  <a:schemeClr val="tx2">
                    <a:lumMod val="75000"/>
                  </a:schemeClr>
                </a:solidFill>
              </a:rPr>
              <a:t>for free access</a:t>
            </a:r>
            <a:r>
              <a:rPr lang="en-US" dirty="0">
                <a:solidFill>
                  <a:schemeClr val="tx2">
                    <a:lumMod val="75000"/>
                  </a:schemeClr>
                </a:solidFill>
              </a:rPr>
              <a:t> to such information through the review, copying and printing from the Unified State Register is given</a:t>
            </a:r>
          </a:p>
          <a:p>
            <a:pPr lvl="0">
              <a:buFont typeface="Wingdings" pitchFamily="2" charset="2"/>
              <a:buChar char="ü"/>
            </a:pPr>
            <a:endParaRPr lang="uk-UA" dirty="0">
              <a:solidFill>
                <a:schemeClr val="tx2">
                  <a:lumMod val="75000"/>
                </a:schemeClr>
              </a:solidFill>
            </a:endParaRPr>
          </a:p>
          <a:p>
            <a:pPr lvl="0">
              <a:buFont typeface="Wingdings" pitchFamily="2" charset="2"/>
              <a:buChar char="ü"/>
            </a:pPr>
            <a:r>
              <a:rPr lang="en-US" dirty="0">
                <a:solidFill>
                  <a:schemeClr val="tx2">
                    <a:lumMod val="75000"/>
                  </a:schemeClr>
                </a:solidFill>
              </a:rPr>
              <a:t>it became possible </a:t>
            </a:r>
            <a:r>
              <a:rPr lang="en-US" b="1" dirty="0">
                <a:solidFill>
                  <a:schemeClr val="tx2">
                    <a:lumMod val="75000"/>
                  </a:schemeClr>
                </a:solidFill>
              </a:rPr>
              <a:t>to obtain a copy of documents</a:t>
            </a:r>
            <a:r>
              <a:rPr lang="en-US" dirty="0">
                <a:solidFill>
                  <a:schemeClr val="tx2">
                    <a:lumMod val="75000"/>
                  </a:schemeClr>
                </a:solidFill>
              </a:rPr>
              <a:t> in paper form, contained in the registration file</a:t>
            </a:r>
            <a:endParaRPr lang="uk-UA" dirty="0">
              <a:solidFill>
                <a:schemeClr val="tx2">
                  <a:lumMod val="75000"/>
                </a:schemeClr>
              </a:solidFill>
            </a:endParaRPr>
          </a:p>
          <a:p>
            <a:endParaRPr lang="uk-UA" dirty="0"/>
          </a:p>
        </p:txBody>
      </p:sp>
      <p:sp>
        <p:nvSpPr>
          <p:cNvPr id="4"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800" b="1" dirty="0">
                <a:solidFill>
                  <a:schemeClr val="bg1"/>
                </a:solidFill>
                <a:latin typeface="Times New Roman" pitchFamily="18" charset="0"/>
                <a:cs typeface="Times New Roman" pitchFamily="18" charset="0"/>
              </a:rPr>
              <a:t>Implementing the EU Directive 2009/101/EC </a:t>
            </a:r>
            <a:br>
              <a:rPr lang="en-US" sz="4800" b="1" dirty="0">
                <a:solidFill>
                  <a:schemeClr val="bg1"/>
                </a:solidFill>
                <a:latin typeface="Times New Roman" pitchFamily="18" charset="0"/>
                <a:cs typeface="Times New Roman" pitchFamily="18" charset="0"/>
              </a:rPr>
            </a:br>
            <a:r>
              <a:rPr lang="en-US" sz="4800" b="1" dirty="0">
                <a:solidFill>
                  <a:schemeClr val="bg1"/>
                </a:solidFill>
                <a:latin typeface="Times New Roman" pitchFamily="18" charset="0"/>
                <a:cs typeface="Times New Roman" pitchFamily="18" charset="0"/>
              </a:rPr>
              <a:t>provisions into national legislation </a:t>
            </a:r>
            <a:endParaRPr sz="4800" b="1"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2680" y="881336"/>
            <a:ext cx="70786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2768" y="1889448"/>
            <a:ext cx="17281920" cy="2286000"/>
          </a:xfrm>
        </p:spPr>
        <p:txBody>
          <a:bodyPr>
            <a:normAutofit fontScale="90000"/>
          </a:bodyPr>
          <a:lstStyle/>
          <a:p>
            <a:r>
              <a:rPr lang="en-US" sz="4400" b="1" dirty="0">
                <a:solidFill>
                  <a:schemeClr val="tx2">
                    <a:lumMod val="75000"/>
                  </a:schemeClr>
                </a:solidFill>
              </a:rPr>
              <a:t>Law of Ukraine “On Prevention and Counteraction to Legalization (Laundering) of Criminal Proceeds, Terrorist Financing, Financing of Proliferation of Weapons of Mass Destruction”. Regarding the introduction of the regime of beneficial ownership, the Law defines</a:t>
            </a:r>
            <a:br>
              <a:rPr lang="en-US" dirty="0"/>
            </a:br>
            <a:endParaRPr lang="uk-UA" dirty="0"/>
          </a:p>
        </p:txBody>
      </p:sp>
      <p:sp>
        <p:nvSpPr>
          <p:cNvPr id="3" name="Объект 2"/>
          <p:cNvSpPr>
            <a:spLocks noGrp="1"/>
          </p:cNvSpPr>
          <p:nvPr>
            <p:ph idx="1"/>
          </p:nvPr>
        </p:nvSpPr>
        <p:spPr/>
        <p:txBody>
          <a:bodyPr>
            <a:normAutofit fontScale="77500" lnSpcReduction="20000"/>
          </a:bodyPr>
          <a:lstStyle/>
          <a:p>
            <a:endParaRPr lang="en-US" dirty="0"/>
          </a:p>
          <a:p>
            <a:pPr>
              <a:buFont typeface="Wingdings" panose="05000000000000000000" pitchFamily="2" charset="2"/>
              <a:buChar char="Ø"/>
            </a:pPr>
            <a:r>
              <a:rPr lang="en-US" sz="6000" dirty="0">
                <a:solidFill>
                  <a:schemeClr val="tx2">
                    <a:lumMod val="75000"/>
                  </a:schemeClr>
                </a:solidFill>
                <a:latin typeface="Times New Roman" panose="02020603050405020304" pitchFamily="18" charset="0"/>
                <a:cs typeface="Times New Roman" panose="02020603050405020304" pitchFamily="18" charset="0"/>
              </a:rPr>
              <a:t>data that allows to determine the Ultimate Beneficial Owner</a:t>
            </a:r>
          </a:p>
          <a:p>
            <a:pPr>
              <a:buFont typeface="Wingdings" panose="05000000000000000000" pitchFamily="2" charset="2"/>
              <a:buChar char="Ø"/>
            </a:pPr>
            <a:r>
              <a:rPr lang="en-US" sz="6000" dirty="0">
                <a:solidFill>
                  <a:schemeClr val="tx2">
                    <a:lumMod val="75000"/>
                  </a:schemeClr>
                </a:solidFill>
                <a:latin typeface="Times New Roman" panose="02020603050405020304" pitchFamily="18" charset="0"/>
                <a:cs typeface="Times New Roman" panose="02020603050405020304" pitchFamily="18" charset="0"/>
              </a:rPr>
              <a:t>concept of the "Ultimate Beneficial Owner" and "ownership structure"</a:t>
            </a:r>
          </a:p>
          <a:p>
            <a:pPr>
              <a:buFont typeface="Wingdings" panose="05000000000000000000" pitchFamily="2" charset="2"/>
              <a:buChar char="Ø"/>
            </a:pPr>
            <a:r>
              <a:rPr lang="en-US" sz="6000" dirty="0">
                <a:solidFill>
                  <a:schemeClr val="tx2">
                    <a:lumMod val="75000"/>
                  </a:schemeClr>
                </a:solidFill>
                <a:latin typeface="Times New Roman" panose="02020603050405020304" pitchFamily="18" charset="0"/>
                <a:cs typeface="Times New Roman" panose="02020603050405020304" pitchFamily="18" charset="0"/>
              </a:rPr>
              <a:t>obligation of the state registrar to check (verify) the Ultimate Beneficial Owner</a:t>
            </a:r>
          </a:p>
          <a:p>
            <a:pPr lvl="0">
              <a:buFont typeface="Wingdings" panose="05000000000000000000" pitchFamily="2" charset="2"/>
              <a:buChar char="Ø"/>
            </a:pPr>
            <a:r>
              <a:rPr lang="en-US" sz="5700" dirty="0">
                <a:solidFill>
                  <a:schemeClr val="tx2">
                    <a:lumMod val="75000"/>
                  </a:schemeClr>
                </a:solidFill>
                <a:latin typeface="Times New Roman" panose="02020603050405020304" pitchFamily="18" charset="0"/>
                <a:cs typeface="Times New Roman" panose="02020603050405020304" pitchFamily="18" charset="0"/>
              </a:rPr>
              <a:t>obligation of legal entities to submit </a:t>
            </a:r>
            <a:r>
              <a:rPr lang="en-US" sz="5700" b="1" dirty="0">
                <a:solidFill>
                  <a:schemeClr val="tx2">
                    <a:lumMod val="75000"/>
                  </a:schemeClr>
                </a:solidFill>
                <a:latin typeface="Times New Roman" panose="02020603050405020304" pitchFamily="18" charset="0"/>
                <a:cs typeface="Times New Roman" panose="02020603050405020304" pitchFamily="18" charset="0"/>
              </a:rPr>
              <a:t>information on the ownership structure</a:t>
            </a:r>
            <a:r>
              <a:rPr lang="en-US" sz="5700" dirty="0">
                <a:solidFill>
                  <a:schemeClr val="tx2">
                    <a:lumMod val="75000"/>
                  </a:schemeClr>
                </a:solidFill>
                <a:latin typeface="Times New Roman" panose="02020603050405020304" pitchFamily="18" charset="0"/>
                <a:cs typeface="Times New Roman" panose="02020603050405020304" pitchFamily="18" charset="0"/>
              </a:rPr>
              <a:t>,</a:t>
            </a:r>
            <a:r>
              <a:rPr lang="en-US" sz="5700" b="1" dirty="0">
                <a:solidFill>
                  <a:schemeClr val="tx2">
                    <a:lumMod val="75000"/>
                  </a:schemeClr>
                </a:solidFill>
                <a:latin typeface="Times New Roman" panose="02020603050405020304" pitchFamily="18" charset="0"/>
                <a:cs typeface="Times New Roman" panose="02020603050405020304" pitchFamily="18" charset="0"/>
              </a:rPr>
              <a:t> </a:t>
            </a:r>
            <a:r>
              <a:rPr lang="en-US" sz="5700" dirty="0">
                <a:solidFill>
                  <a:schemeClr val="tx2">
                    <a:lumMod val="75000"/>
                  </a:schemeClr>
                </a:solidFill>
                <a:latin typeface="Times New Roman" panose="02020603050405020304" pitchFamily="18" charset="0"/>
                <a:cs typeface="Times New Roman" panose="02020603050405020304" pitchFamily="18" charset="0"/>
              </a:rPr>
              <a:t>including the nature and extent of the beneficial ownership (benefits, interest, influence, level, degree, share)</a:t>
            </a:r>
            <a:endParaRPr lang="uk-UA" sz="5700" dirty="0">
              <a:solidFill>
                <a:schemeClr val="tx2">
                  <a:lumMod val="75000"/>
                </a:schemeClr>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5700" dirty="0">
                <a:solidFill>
                  <a:schemeClr val="tx2">
                    <a:lumMod val="75000"/>
                  </a:schemeClr>
                </a:solidFill>
                <a:latin typeface="Times New Roman" panose="02020603050405020304" pitchFamily="18" charset="0"/>
                <a:cs typeface="Times New Roman" panose="02020603050405020304" pitchFamily="18" charset="0"/>
              </a:rPr>
              <a:t>obligation of the legal entity </a:t>
            </a:r>
            <a:r>
              <a:rPr lang="en-US" sz="5700" b="1" dirty="0">
                <a:solidFill>
                  <a:schemeClr val="tx2">
                    <a:lumMod val="75000"/>
                  </a:schemeClr>
                </a:solidFill>
                <a:latin typeface="Times New Roman" panose="02020603050405020304" pitchFamily="18" charset="0"/>
                <a:cs typeface="Times New Roman" panose="02020603050405020304" pitchFamily="18" charset="0"/>
              </a:rPr>
              <a:t>to keep </a:t>
            </a:r>
            <a:r>
              <a:rPr lang="en-US" sz="5700" dirty="0">
                <a:solidFill>
                  <a:schemeClr val="tx2">
                    <a:lumMod val="75000"/>
                  </a:schemeClr>
                </a:solidFill>
                <a:latin typeface="Times New Roman" panose="02020603050405020304" pitchFamily="18" charset="0"/>
                <a:cs typeface="Times New Roman" panose="02020603050405020304" pitchFamily="18" charset="0"/>
              </a:rPr>
              <a:t>this</a:t>
            </a:r>
            <a:r>
              <a:rPr lang="en-US" sz="5700" b="1" dirty="0">
                <a:solidFill>
                  <a:schemeClr val="tx2">
                    <a:lumMod val="75000"/>
                  </a:schemeClr>
                </a:solidFill>
                <a:latin typeface="Times New Roman" panose="02020603050405020304" pitchFamily="18" charset="0"/>
                <a:cs typeface="Times New Roman" panose="02020603050405020304" pitchFamily="18" charset="0"/>
              </a:rPr>
              <a:t> information updated,</a:t>
            </a:r>
            <a:endParaRPr lang="uk-UA" sz="5700" dirty="0">
              <a:solidFill>
                <a:schemeClr val="tx2">
                  <a:lumMod val="75000"/>
                </a:schemeClr>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5700" b="1" dirty="0">
                <a:solidFill>
                  <a:schemeClr val="tx2">
                    <a:lumMod val="75000"/>
                  </a:schemeClr>
                </a:solidFill>
                <a:latin typeface="Times New Roman" panose="02020603050405020304" pitchFamily="18" charset="0"/>
                <a:cs typeface="Times New Roman" panose="02020603050405020304" pitchFamily="18" charset="0"/>
              </a:rPr>
              <a:t>administrative responsibility</a:t>
            </a:r>
            <a:r>
              <a:rPr lang="en-US" sz="5700" dirty="0">
                <a:solidFill>
                  <a:schemeClr val="tx2">
                    <a:lumMod val="75000"/>
                  </a:schemeClr>
                </a:solidFill>
                <a:latin typeface="Times New Roman" panose="02020603050405020304" pitchFamily="18" charset="0"/>
                <a:cs typeface="Times New Roman" panose="02020603050405020304" pitchFamily="18" charset="0"/>
              </a:rPr>
              <a:t> for the failure of the legal entity to submit the data on ultimate beneficial owner</a:t>
            </a:r>
            <a:endParaRPr lang="uk-UA" sz="5700" dirty="0">
              <a:solidFill>
                <a:schemeClr val="tx2">
                  <a:lumMod val="75000"/>
                </a:schemeClr>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5700" b="1" dirty="0">
                <a:solidFill>
                  <a:schemeClr val="tx2">
                    <a:lumMod val="75000"/>
                  </a:schemeClr>
                </a:solidFill>
                <a:latin typeface="Times New Roman" panose="02020603050405020304" pitchFamily="18" charset="0"/>
                <a:cs typeface="Times New Roman" panose="02020603050405020304" pitchFamily="18" charset="0"/>
              </a:rPr>
              <a:t>sanction</a:t>
            </a:r>
            <a:r>
              <a:rPr lang="en-US" sz="5700" dirty="0">
                <a:solidFill>
                  <a:schemeClr val="tx2">
                    <a:lumMod val="75000"/>
                  </a:schemeClr>
                </a:solidFill>
                <a:latin typeface="Times New Roman" panose="02020603050405020304" pitchFamily="18" charset="0"/>
                <a:cs typeface="Times New Roman" panose="02020603050405020304" pitchFamily="18" charset="0"/>
              </a:rPr>
              <a:t> for non-submission of information on beneficial owners </a:t>
            </a:r>
            <a:r>
              <a:rPr lang="en-US" sz="5700" b="1" dirty="0">
                <a:solidFill>
                  <a:schemeClr val="tx2">
                    <a:lumMod val="75000"/>
                  </a:schemeClr>
                </a:solidFill>
                <a:latin typeface="Times New Roman" panose="02020603050405020304" pitchFamily="18" charset="0"/>
                <a:cs typeface="Times New Roman" panose="02020603050405020304" pitchFamily="18" charset="0"/>
              </a:rPr>
              <a:t>entails the imposition of a fine</a:t>
            </a:r>
            <a:r>
              <a:rPr lang="en-US" sz="5700" dirty="0">
                <a:solidFill>
                  <a:schemeClr val="tx2">
                    <a:lumMod val="75000"/>
                  </a:schemeClr>
                </a:solidFill>
                <a:latin typeface="Times New Roman" panose="02020603050405020304" pitchFamily="18" charset="0"/>
                <a:cs typeface="Times New Roman" panose="02020603050405020304" pitchFamily="18" charset="0"/>
              </a:rPr>
              <a:t> which </a:t>
            </a:r>
            <a:r>
              <a:rPr lang="en-US" sz="5700" b="1" dirty="0">
                <a:solidFill>
                  <a:schemeClr val="tx2">
                    <a:lumMod val="75000"/>
                  </a:schemeClr>
                </a:solidFill>
                <a:latin typeface="Times New Roman" panose="02020603050405020304" pitchFamily="18" charset="0"/>
                <a:cs typeface="Times New Roman" panose="02020603050405020304" pitchFamily="18" charset="0"/>
              </a:rPr>
              <a:t>is equal to one – three thousand non-taxable minimum incomes (555 – 1667 EURO, </a:t>
            </a:r>
            <a:r>
              <a:rPr lang="en-US" sz="5700" dirty="0">
                <a:solidFill>
                  <a:schemeClr val="tx2">
                    <a:lumMod val="75000"/>
                  </a:schemeClr>
                </a:solidFill>
                <a:latin typeface="Times New Roman" panose="02020603050405020304" pitchFamily="18" charset="0"/>
                <a:cs typeface="Times New Roman" panose="02020603050405020304" pitchFamily="18" charset="0"/>
              </a:rPr>
              <a:t>1 non-taxable minimum incomes = 17 UAH</a:t>
            </a:r>
            <a:r>
              <a:rPr lang="en-US" sz="5700" b="1" dirty="0">
                <a:solidFill>
                  <a:schemeClr val="tx2">
                    <a:lumMod val="75000"/>
                  </a:schemeClr>
                </a:solidFill>
                <a:latin typeface="Times New Roman" panose="02020603050405020304" pitchFamily="18" charset="0"/>
                <a:cs typeface="Times New Roman" panose="02020603050405020304" pitchFamily="18" charset="0"/>
              </a:rPr>
              <a:t>)</a:t>
            </a:r>
            <a:endParaRPr lang="uk-UA" sz="5700" dirty="0">
              <a:solidFill>
                <a:schemeClr val="tx2">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6000" dirty="0">
              <a:solidFill>
                <a:schemeClr val="tx2">
                  <a:lumMod val="75000"/>
                </a:schemeClr>
              </a:solidFill>
              <a:latin typeface="Times New Roman" panose="02020603050405020304" pitchFamily="18" charset="0"/>
              <a:cs typeface="Times New Roman" panose="02020603050405020304" pitchFamily="18" charset="0"/>
            </a:endParaRPr>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2720" y="737320"/>
            <a:ext cx="70786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1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Зображення" descr="Зображення"/>
          <p:cNvPicPr>
            <a:picLocks noChangeAspect="1"/>
          </p:cNvPicPr>
          <p:nvPr/>
        </p:nvPicPr>
        <p:blipFill>
          <a:blip r:embed="rId3"/>
          <a:stretch>
            <a:fillRect/>
          </a:stretch>
        </p:blipFill>
        <p:spPr>
          <a:xfrm>
            <a:off x="18745934" y="825500"/>
            <a:ext cx="7073901" cy="1816100"/>
          </a:xfrm>
          <a:prstGeom prst="rect">
            <a:avLst/>
          </a:prstGeom>
          <a:ln w="12700">
            <a:miter lim="400000"/>
          </a:ln>
        </p:spPr>
      </p:pic>
      <p:sp>
        <p:nvSpPr>
          <p:cNvPr id="13"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800" b="1" dirty="0">
                <a:latin typeface="Times New Roman" pitchFamily="18" charset="0"/>
                <a:cs typeface="Times New Roman" pitchFamily="18" charset="0"/>
              </a:rPr>
              <a:t>  Unified State Register</a:t>
            </a:r>
            <a:endParaRPr sz="4800" b="1" dirty="0">
              <a:latin typeface="Times New Roman" pitchFamily="18" charset="0"/>
              <a:cs typeface="Times New Roman" pitchFamily="18" charset="0"/>
            </a:endParaRPr>
          </a:p>
        </p:txBody>
      </p:sp>
      <p:graphicFrame>
        <p:nvGraphicFramePr>
          <p:cNvPr id="9" name="Схема 8"/>
          <p:cNvGraphicFramePr/>
          <p:nvPr/>
        </p:nvGraphicFramePr>
        <p:xfrm>
          <a:off x="2542928" y="2537520"/>
          <a:ext cx="20954328"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p:cNvGraphicFramePr/>
          <p:nvPr/>
        </p:nvGraphicFramePr>
        <p:xfrm>
          <a:off x="2470920" y="4481736"/>
          <a:ext cx="21026336" cy="17543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Схема 10"/>
          <p:cNvGraphicFramePr/>
          <p:nvPr/>
        </p:nvGraphicFramePr>
        <p:xfrm>
          <a:off x="2470920" y="6353944"/>
          <a:ext cx="21026336" cy="17543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7" name="Прямокутник 26"/>
          <p:cNvSpPr/>
          <p:nvPr/>
        </p:nvSpPr>
        <p:spPr>
          <a:xfrm>
            <a:off x="11759952" y="7290048"/>
            <a:ext cx="341760" cy="769441"/>
          </a:xfrm>
          <a:prstGeom prst="rect">
            <a:avLst/>
          </a:prstGeom>
        </p:spPr>
        <p:txBody>
          <a:bodyPr wrap="none">
            <a:spAutoFit/>
          </a:bodyPr>
          <a:lstStyle/>
          <a:p>
            <a:r>
              <a:rPr lang="en-US" sz="4400" dirty="0">
                <a:solidFill>
                  <a:schemeClr val="tx1"/>
                </a:solidFill>
              </a:rPr>
              <a:t> </a:t>
            </a:r>
            <a:endParaRPr lang="uk-UA" sz="4400" dirty="0"/>
          </a:p>
        </p:txBody>
      </p:sp>
      <p:graphicFrame>
        <p:nvGraphicFramePr>
          <p:cNvPr id="12" name="Схема 11"/>
          <p:cNvGraphicFramePr/>
          <p:nvPr/>
        </p:nvGraphicFramePr>
        <p:xfrm>
          <a:off x="2511525" y="8223960"/>
          <a:ext cx="20985731" cy="175432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6" name="Стрілка вправо 15"/>
          <p:cNvSpPr/>
          <p:nvPr/>
        </p:nvSpPr>
        <p:spPr>
          <a:xfrm>
            <a:off x="670720" y="3113584"/>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ілка вправо 19"/>
          <p:cNvSpPr/>
          <p:nvPr/>
        </p:nvSpPr>
        <p:spPr>
          <a:xfrm>
            <a:off x="742728" y="5129808"/>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ілка вправо 20"/>
          <p:cNvSpPr/>
          <p:nvPr/>
        </p:nvSpPr>
        <p:spPr>
          <a:xfrm>
            <a:off x="670720" y="6930008"/>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Стрілка вправо 21"/>
          <p:cNvSpPr/>
          <p:nvPr/>
        </p:nvSpPr>
        <p:spPr>
          <a:xfrm>
            <a:off x="670720" y="8802216"/>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5301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вмісту 2"/>
          <p:cNvSpPr>
            <a:spLocks noGrp="1"/>
          </p:cNvSpPr>
          <p:nvPr>
            <p:ph idx="1"/>
          </p:nvPr>
        </p:nvSpPr>
        <p:spPr/>
        <p:txBody>
          <a:bodyPr>
            <a:normAutofit/>
          </a:bodyPr>
          <a:lstStyle/>
          <a:p>
            <a:pPr>
              <a:buFont typeface="Wingdings" pitchFamily="2" charset="2"/>
              <a:buChar char="ü"/>
            </a:pPr>
            <a:r>
              <a:rPr lang="en-US" sz="6000" dirty="0">
                <a:latin typeface="Times New Roman" pitchFamily="18" charset="0"/>
                <a:cs typeface="Times New Roman" pitchFamily="18" charset="0"/>
              </a:rPr>
              <a:t>Open Data Portal</a:t>
            </a:r>
            <a:r>
              <a:rPr lang="uk-UA" sz="6000" dirty="0">
                <a:latin typeface="Times New Roman" pitchFamily="18" charset="0"/>
                <a:cs typeface="Times New Roman" pitchFamily="18" charset="0"/>
              </a:rPr>
              <a:t>: </a:t>
            </a:r>
            <a:r>
              <a:rPr lang="uk-UA" sz="6000" u="sng" dirty="0">
                <a:latin typeface="Times New Roman" pitchFamily="18" charset="0"/>
                <a:cs typeface="Times New Roman" pitchFamily="18" charset="0"/>
                <a:hlinkClick r:id="rId2"/>
              </a:rPr>
              <a:t>https://data.gov.ua</a:t>
            </a:r>
            <a:endParaRPr lang="uk-UA" sz="6000" dirty="0">
              <a:latin typeface="Times New Roman" pitchFamily="18" charset="0"/>
              <a:cs typeface="Times New Roman" pitchFamily="18" charset="0"/>
            </a:endParaRPr>
          </a:p>
          <a:p>
            <a:pPr>
              <a:buFont typeface="Wingdings" pitchFamily="2" charset="2"/>
              <a:buChar char="ü"/>
            </a:pPr>
            <a:r>
              <a:rPr lang="en-US" sz="6000" dirty="0">
                <a:latin typeface="Times New Roman" pitchFamily="18" charset="0"/>
                <a:cs typeface="Times New Roman" pitchFamily="18" charset="0"/>
              </a:rPr>
              <a:t>website of the Ministry of Justice </a:t>
            </a:r>
            <a:r>
              <a:rPr lang="en-US" sz="6000" u="sng" dirty="0">
                <a:latin typeface="Times New Roman" pitchFamily="18" charset="0"/>
                <a:cs typeface="Times New Roman" pitchFamily="18" charset="0"/>
                <a:hlinkClick r:id="rId3"/>
              </a:rPr>
              <a:t>https://minjust.gov.ua/information-from-register</a:t>
            </a:r>
            <a:endParaRPr lang="uk-UA" sz="6000" dirty="0">
              <a:latin typeface="Times New Roman" pitchFamily="18" charset="0"/>
              <a:cs typeface="Times New Roman" pitchFamily="18" charset="0"/>
            </a:endParaRPr>
          </a:p>
          <a:p>
            <a:pPr>
              <a:buFont typeface="Wingdings" pitchFamily="2" charset="2"/>
              <a:buChar char="ü"/>
            </a:pPr>
            <a:r>
              <a:rPr lang="en-US" sz="6000" dirty="0">
                <a:latin typeface="Times New Roman" pitchFamily="18" charset="0"/>
                <a:cs typeface="Times New Roman" pitchFamily="18" charset="0"/>
              </a:rPr>
              <a:t>website of NAIS: </a:t>
            </a:r>
            <a:r>
              <a:rPr lang="en-US" sz="6000" u="sng" dirty="0">
                <a:latin typeface="Times New Roman" pitchFamily="18" charset="0"/>
                <a:cs typeface="Times New Roman" pitchFamily="18" charset="0"/>
                <a:hlinkClick r:id="rId4"/>
              </a:rPr>
              <a:t>https://nais.gov.ua/pass_opendata</a:t>
            </a:r>
            <a:endParaRPr lang="en-US" sz="6000" dirty="0">
              <a:latin typeface="Times New Roman" pitchFamily="18" charset="0"/>
              <a:cs typeface="Times New Roman" pitchFamily="18" charset="0"/>
            </a:endParaRPr>
          </a:p>
          <a:p>
            <a:pPr>
              <a:buFont typeface="Wingdings" pitchFamily="2" charset="2"/>
              <a:buChar char="ü"/>
            </a:pPr>
            <a:r>
              <a:rPr lang="en-US" sz="6000" b="1" dirty="0">
                <a:latin typeface="Times New Roman" pitchFamily="18" charset="0"/>
                <a:cs typeface="Times New Roman" pitchFamily="18" charset="0"/>
              </a:rPr>
              <a:t>forming a free or paid request using the online service for obtaining information from the USR</a:t>
            </a:r>
            <a:r>
              <a:rPr lang="en-US" sz="6000" dirty="0">
                <a:latin typeface="Times New Roman" pitchFamily="18" charset="0"/>
                <a:cs typeface="Times New Roman" pitchFamily="18" charset="0"/>
              </a:rPr>
              <a:t> at the link </a:t>
            </a:r>
            <a:r>
              <a:rPr lang="en-US" sz="6000" u="sng" dirty="0">
                <a:latin typeface="Times New Roman" pitchFamily="18" charset="0"/>
                <a:cs typeface="Times New Roman" pitchFamily="18" charset="0"/>
                <a:hlinkClick r:id="rId5"/>
              </a:rPr>
              <a:t>https://usr.minjust.gov.ua</a:t>
            </a:r>
            <a:endParaRPr lang="uk-UA" sz="6000" dirty="0">
              <a:latin typeface="Times New Roman" pitchFamily="18" charset="0"/>
              <a:cs typeface="Times New Roman" pitchFamily="18" charset="0"/>
            </a:endParaRPr>
          </a:p>
          <a:p>
            <a:endParaRPr lang="uk-UA" dirty="0"/>
          </a:p>
        </p:txBody>
      </p:sp>
      <p:sp>
        <p:nvSpPr>
          <p:cNvPr id="4"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400" b="1" dirty="0">
                <a:solidFill>
                  <a:srgbClr val="FFFFFF"/>
                </a:solidFill>
                <a:latin typeface="Times New Roman" pitchFamily="18" charset="0"/>
                <a:cs typeface="Times New Roman" pitchFamily="18" charset="0"/>
                <a:sym typeface="Helvetica Neue Medium"/>
              </a:rPr>
              <a:t> Receiving an information on UBO </a:t>
            </a:r>
            <a:endParaRPr sz="4400" b="1" dirty="0">
              <a:latin typeface="Times New Roman" pitchFamily="18" charset="0"/>
              <a:cs typeface="Times New Roman" pitchFamily="18" charset="0"/>
            </a:endParaRPr>
          </a:p>
        </p:txBody>
      </p:sp>
      <p:pic>
        <p:nvPicPr>
          <p:cNvPr id="6" name="Зображення" descr="Зображення"/>
          <p:cNvPicPr>
            <a:picLocks noChangeAspect="1"/>
          </p:cNvPicPr>
          <p:nvPr/>
        </p:nvPicPr>
        <p:blipFill>
          <a:blip r:embed="rId6"/>
          <a:stretch>
            <a:fillRect/>
          </a:stretch>
        </p:blipFill>
        <p:spPr>
          <a:xfrm>
            <a:off x="18745934" y="825500"/>
            <a:ext cx="7073901" cy="1816100"/>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159552" y="3689648"/>
            <a:ext cx="15481720" cy="9051926"/>
          </a:xfrm>
        </p:spPr>
        <p:txBody>
          <a:bodyPr>
            <a:normAutofit/>
          </a:bodyPr>
          <a:lstStyle/>
          <a:p>
            <a:pPr algn="just">
              <a:buNone/>
            </a:pPr>
            <a:r>
              <a:rPr lang="en-US" sz="6000" b="1" dirty="0">
                <a:solidFill>
                  <a:schemeClr val="tx2">
                    <a:lumMod val="75000"/>
                  </a:schemeClr>
                </a:solidFill>
                <a:latin typeface="Times New Roman" pitchFamily="18" charset="0"/>
                <a:cs typeface="Times New Roman" pitchFamily="18" charset="0"/>
              </a:rPr>
              <a:t>new form and content of ownership structure </a:t>
            </a:r>
            <a:r>
              <a:rPr lang="en-US" sz="6000" dirty="0">
                <a:solidFill>
                  <a:schemeClr val="tx2">
                    <a:lumMod val="75000"/>
                  </a:schemeClr>
                </a:solidFill>
                <a:latin typeface="Times New Roman" pitchFamily="18" charset="0"/>
                <a:cs typeface="Times New Roman" pitchFamily="18" charset="0"/>
              </a:rPr>
              <a:t>(provided to the state registrar in order to establish the ultimate beneficial owner </a:t>
            </a:r>
            <a:r>
              <a:rPr lang="en-US" sz="6000" b="1" dirty="0">
                <a:solidFill>
                  <a:schemeClr val="tx2">
                    <a:lumMod val="75000"/>
                  </a:schemeClr>
                </a:solidFill>
                <a:latin typeface="Times New Roman" pitchFamily="18" charset="0"/>
                <a:cs typeface="Times New Roman" pitchFamily="18" charset="0"/>
              </a:rPr>
              <a:t>(UBO)</a:t>
            </a:r>
            <a:endParaRPr lang="en-US" sz="6000" dirty="0">
              <a:solidFill>
                <a:schemeClr val="tx2">
                  <a:lumMod val="75000"/>
                </a:schemeClr>
              </a:solidFill>
              <a:latin typeface="Times New Roman" pitchFamily="18" charset="0"/>
              <a:cs typeface="Times New Roman" pitchFamily="18" charset="0"/>
            </a:endParaRPr>
          </a:p>
          <a:p>
            <a:pPr algn="just">
              <a:buNone/>
            </a:pPr>
            <a:endParaRPr lang="en-US" sz="6000" b="1" dirty="0">
              <a:solidFill>
                <a:schemeClr val="tx2">
                  <a:lumMod val="75000"/>
                </a:schemeClr>
              </a:solidFill>
              <a:latin typeface="Times New Roman" pitchFamily="18" charset="0"/>
              <a:cs typeface="Times New Roman" pitchFamily="18" charset="0"/>
            </a:endParaRPr>
          </a:p>
          <a:p>
            <a:pPr algn="just">
              <a:buNone/>
            </a:pPr>
            <a:r>
              <a:rPr lang="en-US" sz="6000" b="1" dirty="0">
                <a:solidFill>
                  <a:schemeClr val="tx2">
                    <a:lumMod val="75000"/>
                  </a:schemeClr>
                </a:solidFill>
                <a:latin typeface="Times New Roman" pitchFamily="18" charset="0"/>
                <a:cs typeface="Times New Roman" pitchFamily="18" charset="0"/>
              </a:rPr>
              <a:t>sample of scheme (requirements) </a:t>
            </a:r>
            <a:r>
              <a:rPr lang="en-US" sz="6000" dirty="0">
                <a:solidFill>
                  <a:schemeClr val="tx2">
                    <a:lumMod val="75000"/>
                  </a:schemeClr>
                </a:solidFill>
                <a:latin typeface="Times New Roman" pitchFamily="18" charset="0"/>
                <a:cs typeface="Times New Roman" pitchFamily="18" charset="0"/>
              </a:rPr>
              <a:t>of the ownership structure is published on the official website of the Ministry of Finance of Ukraine</a:t>
            </a:r>
            <a:endParaRPr lang="uk-UA" sz="6000" dirty="0">
              <a:solidFill>
                <a:schemeClr val="tx2">
                  <a:lumMod val="75000"/>
                </a:schemeClr>
              </a:solidFill>
              <a:latin typeface="Times New Roman" pitchFamily="18" charset="0"/>
              <a:cs typeface="Times New Roman" pitchFamily="18" charset="0"/>
            </a:endParaRPr>
          </a:p>
        </p:txBody>
      </p:sp>
      <p:sp>
        <p:nvSpPr>
          <p:cNvPr id="4"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800" b="1" dirty="0">
                <a:solidFill>
                  <a:schemeClr val="bg1"/>
                </a:solidFill>
                <a:latin typeface="Times New Roman" pitchFamily="18" charset="0"/>
                <a:cs typeface="Times New Roman" pitchFamily="18" charset="0"/>
                <a:sym typeface="Helvetica Neue Medium"/>
              </a:rPr>
              <a:t>Ministry of Finance of Ukraine </a:t>
            </a:r>
          </a:p>
          <a:p>
            <a:pPr>
              <a:defRPr sz="3200" b="0">
                <a:solidFill>
                  <a:srgbClr val="FFFFFF"/>
                </a:solidFill>
                <a:latin typeface="+mn-lt"/>
                <a:ea typeface="+mn-ea"/>
                <a:cs typeface="+mn-cs"/>
                <a:sym typeface="Helvetica Neue Medium"/>
              </a:defRPr>
            </a:pPr>
            <a:r>
              <a:rPr lang="en-US" sz="4800" b="1" dirty="0">
                <a:solidFill>
                  <a:schemeClr val="bg1"/>
                </a:solidFill>
                <a:latin typeface="Times New Roman" pitchFamily="18" charset="0"/>
                <a:cs typeface="Times New Roman" pitchFamily="18" charset="0"/>
                <a:sym typeface="Helvetica Neue Medium"/>
              </a:rPr>
              <a:t>Order № 163</a:t>
            </a:r>
            <a:endParaRPr sz="4800" b="1" dirty="0">
              <a:solidFill>
                <a:schemeClr val="bg1"/>
              </a:solidFill>
              <a:latin typeface="Times New Roman" pitchFamily="18" charset="0"/>
              <a:cs typeface="Times New Roman" pitchFamily="18" charset="0"/>
            </a:endParaRPr>
          </a:p>
        </p:txBody>
      </p:sp>
      <p:sp>
        <p:nvSpPr>
          <p:cNvPr id="6" name="Стрілка вправо 5"/>
          <p:cNvSpPr/>
          <p:nvPr/>
        </p:nvSpPr>
        <p:spPr>
          <a:xfrm>
            <a:off x="1390800" y="4769768"/>
            <a:ext cx="4680520"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ілка вправо 6"/>
          <p:cNvSpPr/>
          <p:nvPr/>
        </p:nvSpPr>
        <p:spPr>
          <a:xfrm>
            <a:off x="1390800" y="8514184"/>
            <a:ext cx="4680520"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Зображення" descr="Зображення"/>
          <p:cNvPicPr>
            <a:picLocks noChangeAspect="1"/>
          </p:cNvPicPr>
          <p:nvPr/>
        </p:nvPicPr>
        <p:blipFill>
          <a:blip r:embed="rId2"/>
          <a:stretch>
            <a:fillRect/>
          </a:stretch>
        </p:blipFill>
        <p:spPr>
          <a:xfrm>
            <a:off x="18745934" y="825500"/>
            <a:ext cx="7073901" cy="1816100"/>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3088" y="1241376"/>
            <a:ext cx="7848872" cy="4968552"/>
          </a:xfrm>
        </p:spPr>
        <p:txBody>
          <a:bodyPr>
            <a:normAutofit fontScale="90000"/>
          </a:bodyPr>
          <a:lstStyle/>
          <a:p>
            <a:r>
              <a:rPr lang="en-US" sz="4000" b="1" dirty="0">
                <a:solidFill>
                  <a:schemeClr val="tx2">
                    <a:lumMod val="75000"/>
                  </a:schemeClr>
                </a:solidFill>
                <a:latin typeface="Times New Roman" pitchFamily="18" charset="0"/>
                <a:cs typeface="Times New Roman" pitchFamily="18" charset="0"/>
              </a:rPr>
              <a:t>Signing of the Memorandum on strategic partnership on development of the mechanism of check of the information on UBO (Ultimate Beneficiary Owners) and Establishment of the first Transnational Electronic Laboratory</a:t>
            </a:r>
            <a:endParaRPr lang="uk-UA" sz="4000" b="1" dirty="0">
              <a:solidFill>
                <a:schemeClr val="tx2">
                  <a:lumMod val="75000"/>
                </a:schemeClr>
              </a:solidFill>
              <a:latin typeface="Times New Roman" pitchFamily="18" charset="0"/>
              <a:cs typeface="Times New Roman" pitchFamily="18" charset="0"/>
            </a:endParaRPr>
          </a:p>
        </p:txBody>
      </p:sp>
      <p:pic>
        <p:nvPicPr>
          <p:cNvPr id="5" name="Місце для вмісту 4" descr="20200227170844-4125.jpg"/>
          <p:cNvPicPr>
            <a:picLocks noGrp="1" noChangeAspect="1"/>
          </p:cNvPicPr>
          <p:nvPr>
            <p:ph idx="1"/>
          </p:nvPr>
        </p:nvPicPr>
        <p:blipFill>
          <a:blip r:embed="rId2"/>
          <a:stretch>
            <a:fillRect/>
          </a:stretch>
        </p:blipFill>
        <p:spPr>
          <a:xfrm>
            <a:off x="13056096" y="7506072"/>
            <a:ext cx="7992888" cy="5328592"/>
          </a:xfrm>
        </p:spPr>
      </p:pic>
      <p:pic>
        <p:nvPicPr>
          <p:cNvPr id="1026" name="Picture 2"/>
          <p:cNvPicPr>
            <a:picLocks noChangeAspect="1" noChangeArrowheads="1"/>
          </p:cNvPicPr>
          <p:nvPr/>
        </p:nvPicPr>
        <p:blipFill>
          <a:blip r:embed="rId3"/>
          <a:srcRect/>
          <a:stretch>
            <a:fillRect/>
          </a:stretch>
        </p:blipFill>
        <p:spPr bwMode="auto">
          <a:xfrm>
            <a:off x="4487144" y="6065912"/>
            <a:ext cx="8136904" cy="5424367"/>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2840072" y="1817440"/>
            <a:ext cx="7885218" cy="5256584"/>
          </a:xfrm>
          <a:prstGeom prst="rect">
            <a:avLst/>
          </a:prstGeom>
          <a:noFill/>
          <a:ln w="9525">
            <a:noFill/>
            <a:miter lim="800000"/>
            <a:headEnd/>
            <a:tailEnd/>
          </a:ln>
        </p:spPr>
      </p:pic>
      <p:pic>
        <p:nvPicPr>
          <p:cNvPr id="8" name="Зображення" descr="Зображення"/>
          <p:cNvPicPr>
            <a:picLocks noChangeAspect="1"/>
          </p:cNvPicPr>
          <p:nvPr/>
        </p:nvPicPr>
        <p:blipFill>
          <a:blip r:embed="rId5"/>
          <a:stretch>
            <a:fillRect/>
          </a:stretch>
        </p:blipFill>
        <p:spPr>
          <a:xfrm>
            <a:off x="19320792" y="305272"/>
            <a:ext cx="7073901" cy="1816100"/>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p:cNvSpPr/>
          <p:nvPr/>
        </p:nvSpPr>
        <p:spPr>
          <a:xfrm>
            <a:off x="0" y="881336"/>
            <a:ext cx="12408024" cy="1270000"/>
          </a:xfrm>
          <a:prstGeom prst="rect">
            <a:avLst/>
          </a:prstGeom>
          <a:solidFill>
            <a:schemeClr val="accent1">
              <a:lumOff val="-13575"/>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sz="4800" b="1" dirty="0">
                <a:latin typeface="Times New Roman" pitchFamily="18" charset="0"/>
                <a:cs typeface="Times New Roman" pitchFamily="18" charset="0"/>
              </a:rPr>
              <a:t> </a:t>
            </a:r>
            <a:r>
              <a:rPr lang="en-US" sz="4800" b="1">
                <a:latin typeface="Times New Roman" pitchFamily="18" charset="0"/>
                <a:cs typeface="Times New Roman" pitchFamily="18" charset="0"/>
              </a:rPr>
              <a:t>Lessons learned</a:t>
            </a:r>
            <a:endParaRPr sz="4800" b="1" dirty="0">
              <a:latin typeface="Times New Roman" pitchFamily="18" charset="0"/>
              <a:cs typeface="Times New Roman" pitchFamily="18" charset="0"/>
            </a:endParaRPr>
          </a:p>
        </p:txBody>
      </p:sp>
      <p:pic>
        <p:nvPicPr>
          <p:cNvPr id="5" name="Зображення" descr="Зображення"/>
          <p:cNvPicPr>
            <a:picLocks noChangeAspect="1"/>
          </p:cNvPicPr>
          <p:nvPr/>
        </p:nvPicPr>
        <p:blipFill>
          <a:blip r:embed="rId2"/>
          <a:stretch>
            <a:fillRect/>
          </a:stretch>
        </p:blipFill>
        <p:spPr>
          <a:xfrm>
            <a:off x="18745934" y="825500"/>
            <a:ext cx="7073901" cy="1816100"/>
          </a:xfrm>
          <a:prstGeom prst="rect">
            <a:avLst/>
          </a:prstGeom>
          <a:ln w="12700">
            <a:miter lim="400000"/>
          </a:ln>
        </p:spPr>
      </p:pic>
      <p:sp>
        <p:nvSpPr>
          <p:cNvPr id="8" name="Овал 7"/>
          <p:cNvSpPr/>
          <p:nvPr/>
        </p:nvSpPr>
        <p:spPr>
          <a:xfrm>
            <a:off x="797552" y="2465512"/>
            <a:ext cx="6425896"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a:latin typeface="Times New Roman" panose="02020603050405020304" pitchFamily="18" charset="0"/>
                <a:cs typeface="Times New Roman" panose="02020603050405020304" pitchFamily="18" charset="0"/>
              </a:rPr>
              <a:t>Global Approach </a:t>
            </a:r>
          </a:p>
        </p:txBody>
      </p:sp>
      <p:sp>
        <p:nvSpPr>
          <p:cNvPr id="9" name="Овал 8"/>
          <p:cNvSpPr/>
          <p:nvPr/>
        </p:nvSpPr>
        <p:spPr>
          <a:xfrm>
            <a:off x="7223448" y="5057800"/>
            <a:ext cx="6984776"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Interoperability</a:t>
            </a:r>
            <a:endParaRPr lang="uk-UA" sz="5400" b="1" u="sng" dirty="0">
              <a:latin typeface="Times New Roman" panose="02020603050405020304" pitchFamily="18" charset="0"/>
              <a:cs typeface="Times New Roman" panose="02020603050405020304" pitchFamily="18" charset="0"/>
            </a:endParaRPr>
          </a:p>
        </p:txBody>
      </p:sp>
      <p:sp>
        <p:nvSpPr>
          <p:cNvPr id="11" name="Овал 10"/>
          <p:cNvSpPr/>
          <p:nvPr/>
        </p:nvSpPr>
        <p:spPr>
          <a:xfrm>
            <a:off x="13848184" y="8370168"/>
            <a:ext cx="6840760" cy="374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latin typeface="Times New Roman" panose="02020603050405020304" pitchFamily="18" charset="0"/>
                <a:cs typeface="Times New Roman" panose="02020603050405020304" pitchFamily="18" charset="0"/>
              </a:rPr>
              <a:t>Transnational mechanism </a:t>
            </a:r>
          </a:p>
          <a:p>
            <a:pPr algn="ctr"/>
            <a:r>
              <a:rPr lang="en-US" sz="4400" b="1" u="sng" dirty="0">
                <a:latin typeface="Times New Roman" panose="02020603050405020304" pitchFamily="18" charset="0"/>
                <a:cs typeface="Times New Roman" panose="02020603050405020304" pitchFamily="18" charset="0"/>
              </a:rPr>
              <a:t>for information verification</a:t>
            </a:r>
          </a:p>
        </p:txBody>
      </p:sp>
      <p:sp>
        <p:nvSpPr>
          <p:cNvPr id="15" name="Стрелка вправо 14"/>
          <p:cNvSpPr/>
          <p:nvPr/>
        </p:nvSpPr>
        <p:spPr>
          <a:xfrm>
            <a:off x="6647384" y="5273824"/>
            <a:ext cx="79208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елка вправо 15"/>
          <p:cNvSpPr/>
          <p:nvPr/>
        </p:nvSpPr>
        <p:spPr>
          <a:xfrm>
            <a:off x="12912080" y="8730208"/>
            <a:ext cx="79208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TotalTime>
  <Words>639</Words>
  <Application>Microsoft Macintosh PowerPoint</Application>
  <PresentationFormat>Custom</PresentationFormat>
  <Paragraphs>72</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Wingdings</vt:lpstr>
      <vt:lpstr>Times New Roman</vt:lpstr>
      <vt:lpstr>Helvetica Neue</vt:lpstr>
      <vt:lpstr>Arial Black</vt:lpstr>
      <vt:lpstr>Calibri</vt:lpstr>
      <vt:lpstr>Тема Office</vt:lpstr>
      <vt:lpstr>PowerPoint Presentation</vt:lpstr>
      <vt:lpstr>PowerPoint Presentation</vt:lpstr>
      <vt:lpstr> </vt:lpstr>
      <vt:lpstr>Law of Ukraine “On Prevention and Counteraction to Legalization (Laundering) of Criminal Proceeds, Terrorist Financing, Financing of Proliferation of Weapons of Mass Destruction”. Regarding the introduction of the regime of beneficial ownership, the Law defines </vt:lpstr>
      <vt:lpstr>PowerPoint Presentation</vt:lpstr>
      <vt:lpstr>PowerPoint Presentation</vt:lpstr>
      <vt:lpstr>PowerPoint Presentation</vt:lpstr>
      <vt:lpstr>Signing of the Memorandum on strategic partnership on development of the mechanism of check of the information on UBO (Ultimate Beneficiary Owners) and Establishment of the first Transnational Electronic Laboratory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Ярослав Новосьолов</dc:creator>
  <cp:lastModifiedBy>Sandra Pernar</cp:lastModifiedBy>
  <cp:revision>247</cp:revision>
  <dcterms:modified xsi:type="dcterms:W3CDTF">2021-10-22T14:07:46Z</dcterms:modified>
</cp:coreProperties>
</file>