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2" r:id="rId4"/>
    <p:sldId id="257" r:id="rId5"/>
    <p:sldId id="256" r:id="rId6"/>
    <p:sldId id="276" r:id="rId7"/>
    <p:sldId id="266" r:id="rId8"/>
    <p:sldId id="291" r:id="rId9"/>
    <p:sldId id="267" r:id="rId10"/>
    <p:sldId id="28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8A37-3519-477A-8CF2-7F18C6D14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A9C75-C990-49E1-AD3D-4FB0744ED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BD06-1F51-4B9E-95A2-37935CA6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C2A3-8FA2-416D-8258-64063273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650B-E80F-4812-B61A-5C6B4AB4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BA28-3B48-404F-A977-F405BBE6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0043B-7263-4DA1-8D55-4FE4520B5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2B1D1-61AD-451E-9C90-D708BCED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8537C-CFF5-48AD-A467-9F008697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371F8-AAA8-4652-9AB3-D1D9A555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DCE62-E232-4ABD-B0C2-D494C75A3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BA96B-6294-4EC4-8C9F-5EC1A8240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D4D66-9CE9-4382-8981-39901829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4D15-89C5-40F1-87DF-02348F68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9A4E-C75E-4C6C-AFA5-E10C8945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3FF0-7E32-413F-80E0-BC95C67B4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E1776-9599-443F-8094-0B934B9D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D924A-FFFA-44D1-8F4C-AB033913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C35C-D6D1-48DC-963B-DBA0D14E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A062-DAFE-4521-A387-14B82869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640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A4E7-7639-4E66-BC3F-57758914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3585-C92E-49CA-AAD0-B533E1CF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D4759-D883-4240-B207-60336E2E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59D4-D5EB-45BA-90A0-6851093C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BD28-3AE8-4ECB-9949-61C62E2B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113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15EE-6136-4F48-9E80-D35138FB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F7F7-E7A6-4D65-A3B5-5343FBA8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5E3D-A611-4B86-889D-5D13DD7D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D70A9-8A7D-48E3-A0B3-39BF21D4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76E7-82E5-42C8-BC2E-70AE83B2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179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34A7-9CD3-41E4-AC97-4DC50D59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251E-B5B4-4A3A-BC25-05622C95C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BD4B4-1C0F-4BB0-8677-2A7BC53E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936B5-4730-4582-BE02-79AC4724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1DA11-8F40-47B1-97A2-113C6B5A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45775-1F61-4538-B02B-7CB99C7A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851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EBEE-4973-4055-9155-E4DA68DE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87A0-02EB-4F85-8543-AC5BABF7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61A5C-F8E7-4B65-BF04-BE811C0E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18CD4-37C5-4433-88BE-0B68314FB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86380-D563-475A-A268-016C16BD2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BF2CA-E7B4-4AD6-B122-5C669C33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D3F00-D3A3-4A29-9FE8-564F92A4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19C1B-9380-43D4-82B4-12845A9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813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7995-B61D-489D-9826-2529AD93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826BB-2F59-4DB0-B689-0FEB8E39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78FD0-A63F-4035-81A6-638C9FC6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52AA-6310-4E49-945F-07512D42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226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400D-BBE4-40CE-8805-019A0F4C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3771C-C5DB-41B4-A252-6FC97D42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EF4D1-507F-46F4-8EC0-85173D89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818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CCCA-BF6D-4834-BB76-BE98952E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E7AD-FA87-42D2-88A6-B9F47A9E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A2920-16F1-41D4-BDC3-8474B4BE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FF236-1483-4AD4-B919-A6A94CD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EBCC3-5EA8-4126-BC6E-E2DBF3F3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89882-862C-4BC2-8A23-543CBB11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15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E025-E7E4-441D-8534-E88CAB99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7A0B-C8ED-4139-B428-1F79C3558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D5CB0-969D-4ED8-9E11-AB51F8E4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AFB1-7A97-457C-A751-0CE37367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C2AF6-0715-460A-B842-6B16B5B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206C-84AE-423D-8F94-DEFD9548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D1C64-874F-4903-B487-AB75BF52B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00C59-50AD-4189-B518-688A5812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AAD78-6AEB-41B4-9E4D-9D7D87DF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50274-FC5E-4E0B-9F04-B08BE31F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11BC7-8C5F-4164-8870-F9B7E047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240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B15D-315D-4753-A24C-59809203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2317E-E0A4-4A4F-B7D9-1C2B89110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4272-EE13-46C3-9068-FC001E94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B566-077D-43C0-8DE9-C48733D5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7962E-57DF-4C25-8C71-043D6568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7958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AB6DA-8893-46C2-8B4A-50AF7D6D9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91383-725D-4247-B66C-8A011CEB1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A182-7FDA-4102-90A2-0BCE473F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668-7AB3-405C-A59E-2C823A3B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49A9-F921-4184-8D25-C1360150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1069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3FF0-7E32-413F-80E0-BC95C67B4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E1776-9599-443F-8094-0B934B9D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D924A-FFFA-44D1-8F4C-AB033913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C35C-D6D1-48DC-963B-DBA0D14E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A062-DAFE-4521-A387-14B82869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3657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A4E7-7639-4E66-BC3F-57758914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3585-C92E-49CA-AAD0-B533E1CF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D4759-D883-4240-B207-60336E2E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59D4-D5EB-45BA-90A0-6851093C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BD28-3AE8-4ECB-9949-61C62E2B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140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15EE-6136-4F48-9E80-D35138FB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F7F7-E7A6-4D65-A3B5-5343FBA8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5E3D-A611-4B86-889D-5D13DD7D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D70A9-8A7D-48E3-A0B3-39BF21D4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76E7-82E5-42C8-BC2E-70AE83B2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2412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34A7-9CD3-41E4-AC97-4DC50D59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251E-B5B4-4A3A-BC25-05622C95C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BD4B4-1C0F-4BB0-8677-2A7BC53E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936B5-4730-4582-BE02-79AC4724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1DA11-8F40-47B1-97A2-113C6B5A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45775-1F61-4538-B02B-7CB99C7A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899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EBEE-4973-4055-9155-E4DA68DE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87A0-02EB-4F85-8543-AC5BABF7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61A5C-F8E7-4B65-BF04-BE811C0E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18CD4-37C5-4433-88BE-0B68314FB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86380-D563-475A-A268-016C16BD2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BF2CA-E7B4-4AD6-B122-5C669C33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D3F00-D3A3-4A29-9FE8-564F92A4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19C1B-9380-43D4-82B4-12845A9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880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7995-B61D-489D-9826-2529AD93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826BB-2F59-4DB0-B689-0FEB8E39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78FD0-A63F-4035-81A6-638C9FC6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52AA-6310-4E49-945F-07512D42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53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400D-BBE4-40CE-8805-019A0F4C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3771C-C5DB-41B4-A252-6FC97D42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EF4D1-507F-46F4-8EC0-85173D89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672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B2E0-A0AF-4DE0-85FB-EE57D372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846D5-BF82-4983-98CC-B19A1DD36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7F4E-F027-4F7E-86CA-579D892E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39BD-4227-457C-9683-EB35B62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4054-F706-4667-939E-B987C588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0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CCCA-BF6D-4834-BB76-BE98952E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E7AD-FA87-42D2-88A6-B9F47A9E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A2920-16F1-41D4-BDC3-8474B4BE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FF236-1483-4AD4-B919-A6A94CD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EBCC3-5EA8-4126-BC6E-E2DBF3F3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89882-862C-4BC2-8A23-543CBB11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61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206C-84AE-423D-8F94-DEFD9548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D1C64-874F-4903-B487-AB75BF52B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00C59-50AD-4189-B518-688A5812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AAD78-6AEB-41B4-9E4D-9D7D87DF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50274-FC5E-4E0B-9F04-B08BE31F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11BC7-8C5F-4164-8870-F9B7E047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3820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B15D-315D-4753-A24C-59809203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2317E-E0A4-4A4F-B7D9-1C2B89110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4272-EE13-46C3-9068-FC001E94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B566-077D-43C0-8DE9-C48733D5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7962E-57DF-4C25-8C71-043D6568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982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AB6DA-8893-46C2-8B4A-50AF7D6D9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91383-725D-4247-B66C-8A011CEB1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A182-7FDA-4102-90A2-0BCE473F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668-7AB3-405C-A59E-2C823A3B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49A9-F921-4184-8D25-C1360150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73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2541-E075-496D-8F5D-32735052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877D-1568-4F6F-9D3D-8BFE74344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48458-21C6-4B72-A5D8-B23C5FA9C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A3E23-AE5B-436D-A2FC-2FE9FE45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361BC-B33D-438A-B433-E4DEB1D6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428D2-014C-48A3-80D2-FCE7BC18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354A-4A15-4808-9CF2-BD4096E2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0111-8614-46AF-AF82-1F0201F0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FC9E8-B49C-4603-8476-05F7764D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9766B-DBB8-4BAB-B4B7-BC2147DA0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E409C-38D3-4154-A13A-7252F71BC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30B8E-EC1A-4895-B8B3-FD00712A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0127F-E16D-4EA6-B37E-254C7F0F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AFC66-6262-4505-A023-E4115FB3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0D23-1294-4DC8-9E3B-3487C964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50537-8850-4453-A494-DDE6D61F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44337-54E2-4345-BA9C-20269394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A21BA-D763-423C-B35D-C4D43364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3D0D-4BF9-41D4-A788-08572185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7ADBD-889E-41F3-8DEE-8D1F8E71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DBCCA-902F-4B79-99C1-8A0E3AAA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BCCC-5D3B-4853-9868-E55EF9DD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045F-1A35-4837-A30F-BEB33FBBF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0E842-4DB7-4B57-BC1B-8A27C2FE5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F225-8AA1-4707-91AC-D27CC977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76F37-B48F-4924-9BE9-B659AD70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F665B-360B-44EF-8D5F-24F88783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C2E7-0D43-4FD3-8074-1B717945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F89DC-B805-4E1D-BA99-7F9FD9DFD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744CF-4754-4977-97F7-0F2D0FCEE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1B7F8-EA8A-49BF-BC0C-D48C7CD3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FCAC2-49F4-4031-8901-F9F864B4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441D-1476-4430-9C90-D930AA8F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1873C-584C-4FE5-8AFA-C1C24E9A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7107-EB05-46CF-BAAD-B55CCFCE6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BD04B-4850-4CBA-8983-9B3243A65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351E-D89B-4C64-B7EE-4F4BE47C8B4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47B9E-0639-4FC0-960E-6D3482DD6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D0306-B508-4DCD-A8C0-DA939F91A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1653-BE2B-4DBA-8D9D-6213E10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0A203-2F60-4C59-B815-62D2FECF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FEA03-5B7D-46BC-BB56-E9DFB263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69E78-85D6-4CA3-9DA7-E1B164050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BDFD-7C64-444E-9057-DB4571074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8A83-5BD3-47EA-99D2-587BC60C2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87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0A203-2F60-4C59-B815-62D2FECF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FEA03-5B7D-46BC-BB56-E9DFB263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69E78-85D6-4CA3-9DA7-E1B164050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87D6-46B7-4196-B610-87974779C9ED}" type="datetimeFigureOut">
              <a:rPr lang="lt-LT" smtClean="0"/>
              <a:t>2021-10-21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BDFD-7C64-444E-9057-DB4571074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8A83-5BD3-47EA-99D2-587BC60C2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2A0C-24E3-4A0C-80CB-8678C4CFA3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70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A4A347-1785-41BC-BF5C-D702B7766E15}"/>
              </a:ext>
            </a:extLst>
          </p:cNvPr>
          <p:cNvCxnSpPr>
            <a:cxnSpLocks/>
          </p:cNvCxnSpPr>
          <p:nvPr/>
        </p:nvCxnSpPr>
        <p:spPr>
          <a:xfrm>
            <a:off x="1349406" y="5671065"/>
            <a:ext cx="94902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2693EA-3076-4F80-B585-62AD036728AE}"/>
              </a:ext>
            </a:extLst>
          </p:cNvPr>
          <p:cNvSpPr txBox="1"/>
          <p:nvPr/>
        </p:nvSpPr>
        <p:spPr>
          <a:xfrm>
            <a:off x="1240701" y="5782763"/>
            <a:ext cx="838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Ingrida Kalinauskienė | </a:t>
            </a:r>
            <a:r>
              <a:rPr lang="lt-LT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transparency.lt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DE5FC1-8AA0-41BE-A3DC-D44A5B12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701" y="2240703"/>
            <a:ext cx="1006154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lt-LT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FINANCE TRANSPARENCY AND ACCOUNTABILITY: </a:t>
            </a:r>
            <a:endParaRPr kumimoji="0" lang="lt-LT" altLang="lt-LT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lt-LT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 FROM LITHUANIA</a:t>
            </a:r>
            <a:endParaRPr kumimoji="0" lang="lt-LT" altLang="lt-LT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8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A4600-58EA-4D0E-9772-6117C0CE1319}"/>
              </a:ext>
            </a:extLst>
          </p:cNvPr>
          <p:cNvSpPr txBox="1"/>
          <p:nvPr/>
        </p:nvSpPr>
        <p:spPr>
          <a:xfrm>
            <a:off x="438150" y="460159"/>
            <a:ext cx="113156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BILLION EUROS EACH YEAR</a:t>
            </a:r>
          </a:p>
        </p:txBody>
      </p:sp>
    </p:spTree>
    <p:extLst>
      <p:ext uri="{BB962C8B-B14F-4D97-AF65-F5344CB8AC3E}">
        <p14:creationId xmlns:p14="http://schemas.microsoft.com/office/powerpoint/2010/main" val="130796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313B2-1BC7-427F-9A06-B3C78191C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646" y="1431706"/>
            <a:ext cx="3852041" cy="1834056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5E245E-10CC-492D-871D-A2841EC8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A4600-58EA-4D0E-9772-6117C0CE1319}"/>
              </a:ext>
            </a:extLst>
          </p:cNvPr>
          <p:cNvSpPr txBox="1"/>
          <p:nvPr/>
        </p:nvSpPr>
        <p:spPr>
          <a:xfrm>
            <a:off x="0" y="3123950"/>
            <a:ext cx="12191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 OF THE NERIS RIVERSIDE</a:t>
            </a:r>
          </a:p>
          <a:p>
            <a:pPr algn="ctr"/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11,4 million</a:t>
            </a:r>
          </a:p>
        </p:txBody>
      </p:sp>
    </p:spTree>
    <p:extLst>
      <p:ext uri="{BB962C8B-B14F-4D97-AF65-F5344CB8AC3E}">
        <p14:creationId xmlns:p14="http://schemas.microsoft.com/office/powerpoint/2010/main" val="41601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2049" r="12795" b="126"/>
          <a:stretch/>
        </p:blipFill>
        <p:spPr bwMode="auto">
          <a:xfrm>
            <a:off x="0" y="-140677"/>
            <a:ext cx="12192000" cy="69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9599" y="656101"/>
            <a:ext cx="8211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27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PARTICIPATORY BUDGETING AS AN EXERCISE IN TRANSPARENCY</a:t>
            </a:r>
          </a:p>
        </p:txBody>
      </p:sp>
    </p:spTree>
    <p:extLst>
      <p:ext uri="{BB962C8B-B14F-4D97-AF65-F5344CB8AC3E}">
        <p14:creationId xmlns:p14="http://schemas.microsoft.com/office/powerpoint/2010/main" val="3428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C94ED0-0B89-49BA-BEA2-F578F1F22CA3}"/>
              </a:ext>
            </a:extLst>
          </p:cNvPr>
          <p:cNvSpPr txBox="1"/>
          <p:nvPr/>
        </p:nvSpPr>
        <p:spPr>
          <a:xfrm>
            <a:off x="723900" y="2029022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HABIT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5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29CF5-F0F6-48F9-879A-7BE95F9D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8D45D-718D-4057-A1BB-C719129F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6" y="2053784"/>
            <a:ext cx="3363475" cy="4281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839B2-CF0A-4F42-90B2-335046DE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465" y="2053784"/>
            <a:ext cx="3163069" cy="4342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210E1-9B99-4194-BEA5-8C284AABA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188" y="2053785"/>
            <a:ext cx="3429621" cy="43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C94ED0-0B89-49BA-BEA2-F578F1F22CA3}"/>
              </a:ext>
            </a:extLst>
          </p:cNvPr>
          <p:cNvSpPr txBox="1"/>
          <p:nvPr/>
        </p:nvSpPr>
        <p:spPr>
          <a:xfrm>
            <a:off x="955879" y="1035351"/>
            <a:ext cx="10733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WANT TO MAKE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DIFFERENCE, THINK…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B7E84-9746-4C83-8BB5-43BD52613C1F}"/>
              </a:ext>
            </a:extLst>
          </p:cNvPr>
          <p:cNvSpPr txBox="1"/>
          <p:nvPr/>
        </p:nvSpPr>
        <p:spPr>
          <a:xfrm>
            <a:off x="955879" y="3883657"/>
            <a:ext cx="1035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CONCRETE, MEASURABLE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ACHIEVABLE GOALS</a:t>
            </a:r>
            <a:endParaRPr kumimoji="0" lang="lt-LT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A2BAB1-8EDE-4398-AA5E-92D014D73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" b="84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C94ED0-0B89-49BA-BEA2-F578F1F22CA3}"/>
              </a:ext>
            </a:extLst>
          </p:cNvPr>
          <p:cNvSpPr txBox="1"/>
          <p:nvPr/>
        </p:nvSpPr>
        <p:spPr>
          <a:xfrm>
            <a:off x="814388" y="2143124"/>
            <a:ext cx="10563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  <a:endParaRPr kumimoji="0" lang="lt-LT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981036"/>
            <a:ext cx="6096000" cy="14721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75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lt-LT" altLang="lt-L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www</a:t>
            </a:r>
            <a:r>
              <a:rPr kumimoji="0" lang="en-US" alt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.transparency</a:t>
            </a:r>
            <a:r>
              <a:rPr kumimoji="0" lang="lt-LT" alt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.</a:t>
            </a:r>
            <a:r>
              <a:rPr kumimoji="0" lang="lt-LT" altLang="lt-L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lt</a:t>
            </a:r>
            <a:endParaRPr kumimoji="0" lang="lt-LT" altLang="lt-LT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 Bold" panose="020B07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lt-LT" alt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www.facebook.com/TILietuva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lt-LT" alt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ingrida</a:t>
            </a:r>
            <a:r>
              <a:rPr kumimoji="0" lang="en-US" alt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@transparency.lt</a:t>
            </a:r>
            <a:r>
              <a:rPr kumimoji="0" lang="lt-LT" alt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 </a:t>
            </a:r>
            <a:endParaRPr kumimoji="0" lang="en-GB" altLang="lt-L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 Bold" panose="020B07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0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77</Words>
  <Application>Microsoft Macintosh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 Bold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Ingrida Kalinauskienė (TI LT)</dc:creator>
  <cp:lastModifiedBy>Sandra Pernar</cp:lastModifiedBy>
  <cp:revision>7</cp:revision>
  <dcterms:created xsi:type="dcterms:W3CDTF">2021-10-11T19:16:34Z</dcterms:created>
  <dcterms:modified xsi:type="dcterms:W3CDTF">2021-10-21T13:35:13Z</dcterms:modified>
</cp:coreProperties>
</file>