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7"/>
  </p:notesMasterIdLst>
  <p:handoutMasterIdLst>
    <p:handoutMasterId r:id="rId18"/>
  </p:handoutMasterIdLst>
  <p:sldIdLst>
    <p:sldId id="319" r:id="rId5"/>
    <p:sldId id="346" r:id="rId6"/>
    <p:sldId id="336" r:id="rId7"/>
    <p:sldId id="341" r:id="rId8"/>
    <p:sldId id="348" r:id="rId9"/>
    <p:sldId id="350" r:id="rId10"/>
    <p:sldId id="351" r:id="rId11"/>
    <p:sldId id="347" r:id="rId12"/>
    <p:sldId id="342" r:id="rId13"/>
    <p:sldId id="352" r:id="rId14"/>
    <p:sldId id="345" r:id="rId15"/>
    <p:sldId id="353" r:id="rId16"/>
  </p:sldIdLst>
  <p:sldSz cx="9144000" cy="6858000" type="screen4x3"/>
  <p:notesSz cx="7010400" cy="9296400"/>
  <p:defaultTextStyle>
    <a:defPPr rtl="0">
      <a:defRPr lang="en-GB"/>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F41"/>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52" autoAdjust="0"/>
    <p:restoredTop sz="95988" autoAdjust="0"/>
  </p:normalViewPr>
  <p:slideViewPr>
    <p:cSldViewPr>
      <p:cViewPr varScale="1">
        <p:scale>
          <a:sx n="112" d="100"/>
          <a:sy n="112" d="100"/>
        </p:scale>
        <p:origin x="1408" y="192"/>
      </p:cViewPr>
      <p:guideLst>
        <p:guide orient="horz" pos="2160"/>
        <p:guide pos="2880"/>
      </p:guideLst>
    </p:cSldViewPr>
  </p:slideViewPr>
  <p:notesTextViewPr>
    <p:cViewPr>
      <p:scale>
        <a:sx n="100" d="100"/>
        <a:sy n="100" d="100"/>
      </p:scale>
      <p:origin x="0" y="0"/>
    </p:cViewPr>
  </p:notesTextViewPr>
  <p:notesViewPr>
    <p:cSldViewPr>
      <p:cViewPr varScale="1">
        <p:scale>
          <a:sx n="100" d="100"/>
          <a:sy n="100" d="100"/>
        </p:scale>
        <p:origin x="1842" y="7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extLst/>
          </a:lstStyle>
          <a:p>
            <a:pPr rtl="0"/>
            <a:endParaRPr lang="en-GB" dirty="0"/>
          </a:p>
        </p:txBody>
      </p:sp>
      <p:sp>
        <p:nvSpPr>
          <p:cNvPr id="3" name="Rectangle 3"/>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extLst/>
          </a:lstStyle>
          <a:p>
            <a:pPr rtl="0"/>
            <a:fld id="{29B914EE-B4EA-4A97-8DC0-57917888E251}" type="datetime1">
              <a:rPr lang="en-GB" smtClean="0"/>
              <a:t>21/10/2021</a:t>
            </a:fld>
            <a:endParaRPr lang="en-GB" dirty="0"/>
          </a:p>
        </p:txBody>
      </p:sp>
      <p:sp>
        <p:nvSpPr>
          <p:cNvPr id="4" name="Rectangle 4"/>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extLst/>
          </a:lstStyle>
          <a:p>
            <a:pPr rtl="0"/>
            <a:endParaRPr lang="en-GB" dirty="0"/>
          </a:p>
        </p:txBody>
      </p:sp>
      <p:sp>
        <p:nvSpPr>
          <p:cNvPr id="5" name="Rectangle 5"/>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extLst/>
          </a:lstStyle>
          <a:p>
            <a:pPr rtl="0"/>
            <a:fld id="{B16A41B8-7DC3-4DB6-84E4-E105629EAA36}" type="slidenum">
              <a:rPr lang="en-GB" smtClean="0"/>
              <a:pPr/>
              <a:t>‹#›</a:t>
            </a:fld>
            <a:endParaRPr lang="en-GB"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extLst/>
          </a:lstStyle>
          <a:p>
            <a:pPr rtl="0"/>
            <a:endParaRPr lang="en-GB" noProof="0" dirty="0"/>
          </a:p>
        </p:txBody>
      </p:sp>
      <p:sp>
        <p:nvSpPr>
          <p:cNvPr id="3" name="Rectangle 3"/>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extLst/>
          </a:lstStyle>
          <a:p>
            <a:pPr rtl="0"/>
            <a:fld id="{050153D8-3ED2-4BEA-ADBA-2FE1FB94F0A8}" type="datetime1">
              <a:rPr lang="en-GB" noProof="0" smtClean="0"/>
              <a:t>21/10/2021</a:t>
            </a:fld>
            <a:endParaRPr lang="en-GB" noProof="0" dirty="0"/>
          </a:p>
        </p:txBody>
      </p:sp>
      <p:sp>
        <p:nvSpPr>
          <p:cNvPr id="4" name="Rectangle 4"/>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rtl="0"/>
            <a:endParaRPr lang="en-GB" noProof="0" dirty="0"/>
          </a:p>
        </p:txBody>
      </p:sp>
      <p:sp>
        <p:nvSpPr>
          <p:cNvPr id="5" name="Rectangle 5"/>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Rectangle 6"/>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extLst/>
          </a:lstStyle>
          <a:p>
            <a:pPr rtl="0"/>
            <a:endParaRPr lang="en-GB" noProof="0" dirty="0"/>
          </a:p>
        </p:txBody>
      </p:sp>
      <p:sp>
        <p:nvSpPr>
          <p:cNvPr id="7" name="Rectangle 7"/>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extLst/>
          </a:lstStyle>
          <a:p>
            <a:pPr rtl="0"/>
            <a:fld id="{9B26CD33-4337-4529-948A-94F6960B2374}" type="slidenum">
              <a:rPr lang="en-GB" noProof="0" smtClean="0"/>
              <a:pPr/>
              <a:t>‹#›</a:t>
            </a:fld>
            <a:endParaRPr lang="en-GB" noProof="0" dirty="0"/>
          </a:p>
        </p:txBody>
      </p:sp>
    </p:spTree>
    <p:extLst>
      <p:ext uri="{BB962C8B-B14F-4D97-AF65-F5344CB8AC3E}">
        <p14:creationId xmlns:p14="http://schemas.microsoft.com/office/powerpoint/2010/main" val="2262362782"/>
      </p:ext>
    </p:extLst>
  </p:cSld>
  <p:clrMap bg1="lt1" tx1="dk1" bg2="lt2" tx2="dk2" accent1="accent1" accent2="accent2" accent3="accent3" accent4="accent4" accent5="accent5" accent6="accent6" hlink="hlink" folHlink="folHlink"/>
  <p:hf hdr="0" ftr="0" dt="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endParaRPr lang="en-GB" dirty="0"/>
          </a:p>
        </p:txBody>
      </p:sp>
      <p:sp>
        <p:nvSpPr>
          <p:cNvPr id="4" name="Slide Number Placeholder 3"/>
          <p:cNvSpPr>
            <a:spLocks noGrp="1"/>
          </p:cNvSpPr>
          <p:nvPr>
            <p:ph type="sldNum" sz="quarter" idx="10"/>
          </p:nvPr>
        </p:nvSpPr>
        <p:spPr/>
        <p:txBody>
          <a:bodyPr rtlCol="0"/>
          <a:lstStyle/>
          <a:p>
            <a:pPr rtl="0"/>
            <a:fld id="{9B26CD33-4337-4529-948A-94F6960B2374}" type="slidenum">
              <a:rPr lang="en-GB" smtClean="0"/>
              <a:pPr/>
              <a:t>1</a:t>
            </a:fld>
            <a:endParaRPr lang="en-GB" dirty="0"/>
          </a:p>
        </p:txBody>
      </p:sp>
    </p:spTree>
    <p:extLst>
      <p:ext uri="{BB962C8B-B14F-4D97-AF65-F5344CB8AC3E}">
        <p14:creationId xmlns:p14="http://schemas.microsoft.com/office/powerpoint/2010/main" val="2588987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endParaRPr lang="en-GB" dirty="0"/>
          </a:p>
        </p:txBody>
      </p:sp>
      <p:sp>
        <p:nvSpPr>
          <p:cNvPr id="4" name="Slide Number Placeholder 3"/>
          <p:cNvSpPr>
            <a:spLocks noGrp="1"/>
          </p:cNvSpPr>
          <p:nvPr>
            <p:ph type="sldNum" sz="quarter" idx="10"/>
          </p:nvPr>
        </p:nvSpPr>
        <p:spPr/>
        <p:txBody>
          <a:bodyPr rtlCol="0"/>
          <a:lstStyle/>
          <a:p>
            <a:pPr rtl="0"/>
            <a:fld id="{9B26CD33-4337-4529-948A-94F6960B2374}" type="slidenum">
              <a:rPr lang="en-GB" smtClean="0"/>
              <a:pPr rtl="0"/>
              <a:t>2</a:t>
            </a:fld>
            <a:endParaRPr lang="en-GB" dirty="0"/>
          </a:p>
        </p:txBody>
      </p:sp>
    </p:spTree>
    <p:extLst>
      <p:ext uri="{BB962C8B-B14F-4D97-AF65-F5344CB8AC3E}">
        <p14:creationId xmlns:p14="http://schemas.microsoft.com/office/powerpoint/2010/main" val="33622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endParaRPr lang="en-GB" dirty="0"/>
          </a:p>
        </p:txBody>
      </p:sp>
      <p:sp>
        <p:nvSpPr>
          <p:cNvPr id="4" name="Slide Number Placeholder 3"/>
          <p:cNvSpPr>
            <a:spLocks noGrp="1"/>
          </p:cNvSpPr>
          <p:nvPr>
            <p:ph type="sldNum" sz="quarter" idx="10"/>
          </p:nvPr>
        </p:nvSpPr>
        <p:spPr/>
        <p:txBody>
          <a:bodyPr rtlCol="0"/>
          <a:lstStyle/>
          <a:p>
            <a:pPr rtl="0"/>
            <a:fld id="{9B26CD33-4337-4529-948A-94F6960B2374}" type="slidenum">
              <a:rPr lang="en-GB" smtClean="0"/>
              <a:pPr rtl="0"/>
              <a:t>3</a:t>
            </a:fld>
            <a:endParaRPr lang="en-GB" dirty="0"/>
          </a:p>
        </p:txBody>
      </p:sp>
    </p:spTree>
    <p:extLst>
      <p:ext uri="{BB962C8B-B14F-4D97-AF65-F5344CB8AC3E}">
        <p14:creationId xmlns:p14="http://schemas.microsoft.com/office/powerpoint/2010/main" val="76024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endParaRPr lang="en-GB"/>
          </a:p>
        </p:txBody>
      </p:sp>
      <p:sp>
        <p:nvSpPr>
          <p:cNvPr id="4" name="Slide Number Placeholder 3"/>
          <p:cNvSpPr>
            <a:spLocks noGrp="1"/>
          </p:cNvSpPr>
          <p:nvPr>
            <p:ph type="sldNum" sz="quarter" idx="10"/>
          </p:nvPr>
        </p:nvSpPr>
        <p:spPr/>
        <p:txBody>
          <a:bodyPr rtlCol="0"/>
          <a:lstStyle/>
          <a:p>
            <a:pPr rtl="0"/>
            <a:fld id="{9B26CD33-4337-4529-948A-94F6960B2374}" type="slidenum">
              <a:rPr lang="en-GB" smtClean="0"/>
              <a:pPr rtl="0"/>
              <a:t>4</a:t>
            </a:fld>
            <a:endParaRPr lang="en-GB"/>
          </a:p>
        </p:txBody>
      </p:sp>
    </p:spTree>
    <p:extLst>
      <p:ext uri="{BB962C8B-B14F-4D97-AF65-F5344CB8AC3E}">
        <p14:creationId xmlns:p14="http://schemas.microsoft.com/office/powerpoint/2010/main" val="2218895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endParaRPr lang="en-GB" dirty="0"/>
          </a:p>
        </p:txBody>
      </p:sp>
      <p:sp>
        <p:nvSpPr>
          <p:cNvPr id="4" name="Slide Number Placeholder 3"/>
          <p:cNvSpPr>
            <a:spLocks noGrp="1"/>
          </p:cNvSpPr>
          <p:nvPr>
            <p:ph type="sldNum" sz="quarter" idx="10"/>
          </p:nvPr>
        </p:nvSpPr>
        <p:spPr/>
        <p:txBody>
          <a:bodyPr rtlCol="0"/>
          <a:lstStyle/>
          <a:p>
            <a:pPr rtl="0"/>
            <a:fld id="{9B26CD33-4337-4529-948A-94F6960B2374}" type="slidenum">
              <a:rPr lang="en-GB" smtClean="0"/>
              <a:pPr rtl="0"/>
              <a:t>5</a:t>
            </a:fld>
            <a:endParaRPr lang="en-GB" dirty="0"/>
          </a:p>
        </p:txBody>
      </p:sp>
    </p:spTree>
    <p:extLst>
      <p:ext uri="{BB962C8B-B14F-4D97-AF65-F5344CB8AC3E}">
        <p14:creationId xmlns:p14="http://schemas.microsoft.com/office/powerpoint/2010/main" val="134278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endParaRPr lang="en-GB" dirty="0"/>
          </a:p>
        </p:txBody>
      </p:sp>
      <p:sp>
        <p:nvSpPr>
          <p:cNvPr id="4" name="Slide Number Placeholder 3"/>
          <p:cNvSpPr>
            <a:spLocks noGrp="1"/>
          </p:cNvSpPr>
          <p:nvPr>
            <p:ph type="sldNum" sz="quarter" idx="10"/>
          </p:nvPr>
        </p:nvSpPr>
        <p:spPr/>
        <p:txBody>
          <a:bodyPr rtlCol="0"/>
          <a:lstStyle/>
          <a:p>
            <a:pPr rtl="0"/>
            <a:fld id="{9B26CD33-4337-4529-948A-94F6960B2374}" type="slidenum">
              <a:rPr lang="en-GB" smtClean="0"/>
              <a:pPr rtl="0"/>
              <a:t>6</a:t>
            </a:fld>
            <a:endParaRPr lang="en-GB" dirty="0"/>
          </a:p>
        </p:txBody>
      </p:sp>
    </p:spTree>
    <p:extLst>
      <p:ext uri="{BB962C8B-B14F-4D97-AF65-F5344CB8AC3E}">
        <p14:creationId xmlns:p14="http://schemas.microsoft.com/office/powerpoint/2010/main" val="3683465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endParaRPr lang="en-GB" dirty="0"/>
          </a:p>
        </p:txBody>
      </p:sp>
      <p:sp>
        <p:nvSpPr>
          <p:cNvPr id="4" name="Slide Number Placeholder 3"/>
          <p:cNvSpPr>
            <a:spLocks noGrp="1"/>
          </p:cNvSpPr>
          <p:nvPr>
            <p:ph type="sldNum" sz="quarter" idx="10"/>
          </p:nvPr>
        </p:nvSpPr>
        <p:spPr/>
        <p:txBody>
          <a:bodyPr rtlCol="0"/>
          <a:lstStyle/>
          <a:p>
            <a:pPr rtl="0"/>
            <a:fld id="{9B26CD33-4337-4529-948A-94F6960B2374}" type="slidenum">
              <a:rPr lang="en-GB" smtClean="0"/>
              <a:pPr rtl="0"/>
              <a:t>7</a:t>
            </a:fld>
            <a:endParaRPr lang="en-GB" dirty="0"/>
          </a:p>
        </p:txBody>
      </p:sp>
    </p:spTree>
    <p:extLst>
      <p:ext uri="{BB962C8B-B14F-4D97-AF65-F5344CB8AC3E}">
        <p14:creationId xmlns:p14="http://schemas.microsoft.com/office/powerpoint/2010/main" val="2809911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endParaRPr lang="en-GB" dirty="0"/>
          </a:p>
        </p:txBody>
      </p:sp>
      <p:sp>
        <p:nvSpPr>
          <p:cNvPr id="4" name="Slide Number Placeholder 3"/>
          <p:cNvSpPr>
            <a:spLocks noGrp="1"/>
          </p:cNvSpPr>
          <p:nvPr>
            <p:ph type="sldNum" sz="quarter" idx="10"/>
          </p:nvPr>
        </p:nvSpPr>
        <p:spPr/>
        <p:txBody>
          <a:bodyPr rtlCol="0"/>
          <a:lstStyle/>
          <a:p>
            <a:pPr rtl="0"/>
            <a:fld id="{9B26CD33-4337-4529-948A-94F6960B2374}" type="slidenum">
              <a:rPr lang="en-GB" smtClean="0"/>
              <a:pPr rtl="0"/>
              <a:t>8</a:t>
            </a:fld>
            <a:endParaRPr lang="en-GB" dirty="0"/>
          </a:p>
        </p:txBody>
      </p:sp>
    </p:spTree>
    <p:extLst>
      <p:ext uri="{BB962C8B-B14F-4D97-AF65-F5344CB8AC3E}">
        <p14:creationId xmlns:p14="http://schemas.microsoft.com/office/powerpoint/2010/main" val="965411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a:prstGeom prst="rect">
            <a:avLst/>
          </a:prstGeom>
        </p:spPr>
        <p:txBody>
          <a:bodyPr bIns="0" rtlCol="0" anchor="ctr" anchorCtr="0"/>
          <a:lstStyle>
            <a:lvl1pPr algn="r" eaLnBrk="1" latinLnBrk="0" hangingPunct="1">
              <a:defRPr kumimoji="0" lang="en-US" dirty="0"/>
            </a:lvl1pPr>
            <a:extLst/>
          </a:lstStyle>
          <a:p>
            <a:pPr rtl="0"/>
            <a:r>
              <a:rPr lang="en-GB" noProof="0" dirty="0"/>
              <a:t>Click to add photo album title</a:t>
            </a:r>
          </a:p>
        </p:txBody>
      </p:sp>
      <p:sp>
        <p:nvSpPr>
          <p:cNvPr id="9" name="Rectangle 7"/>
          <p:cNvSpPr>
            <a:spLocks noGrp="1"/>
          </p:cNvSpPr>
          <p:nvPr>
            <p:ph type="body" sz="quarter" idx="10" hasCustomPrompt="1"/>
          </p:nvPr>
        </p:nvSpPr>
        <p:spPr>
          <a:xfrm>
            <a:off x="2133600" y="5133975"/>
            <a:ext cx="6386946" cy="1219200"/>
          </a:xfrm>
        </p:spPr>
        <p:txBody>
          <a:bodyPr vert="horz" tIns="0" rtlCol="0" anchor="t" anchorCtr="0">
            <a:noAutofit/>
          </a:bodyPr>
          <a:lstStyle>
            <a:lvl1pPr marL="0" marR="0" indent="0" algn="r" rtl="0" eaLnBrk="1" latinLnBrk="0" hangingPunct="1">
              <a:spcBef>
                <a:spcPct val="20000"/>
              </a:spcBef>
              <a:buFontTx/>
              <a:buNone/>
              <a:defRPr kumimoji="0" sz="1800" i="0" baseline="0">
                <a:solidFill>
                  <a:schemeClr val="tx1"/>
                </a:solidFill>
                <a:latin typeface="+mn-lt"/>
                <a:ea typeface="+mn-ea"/>
                <a:cs typeface="+mn-cs"/>
              </a:defRPr>
            </a:lvl1pPr>
            <a:extLst/>
          </a:lstStyle>
          <a:p>
            <a:pPr lvl="0" rtl="0"/>
            <a:r>
              <a:rPr lang="en-GB" noProof="0" dirty="0"/>
              <a:t>Click to add date and other details</a:t>
            </a:r>
          </a:p>
        </p:txBody>
      </p:sp>
      <p:sp>
        <p:nvSpPr>
          <p:cNvPr id="27" name="Rectangle 6" descr="An empty placeholder to add an image. Click on the placeholder and select the image that you wish to add"/>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rtlCol="0"/>
          <a:lstStyle/>
          <a:p>
            <a:pPr algn="ctr" rtl="0" eaLnBrk="1" latinLnBrk="1" hangingPunct="1"/>
            <a:r>
              <a:rPr lang="en-GB" noProof="0" dirty="0"/>
              <a:t>Click icon to add picture</a:t>
            </a:r>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a:endParaRPr kumimoji="0" lang="en-GB" noProof="0" dirty="0"/>
          </a:p>
        </p:txBody>
      </p:sp>
      <p:sp>
        <p:nvSpPr>
          <p:cNvPr id="11" name="Rectangle 10"/>
          <p:cNvSpPr>
            <a:spLocks noGrp="1"/>
          </p:cNvSpPr>
          <p:nvPr>
            <p:ph type="dt" sz="half" idx="12"/>
          </p:nvPr>
        </p:nvSpPr>
        <p:spPr/>
        <p:txBody>
          <a:bodyPr rtlCol="0"/>
          <a:lstStyle/>
          <a:p>
            <a:pPr rtl="0"/>
            <a:fld id="{EE1FC450-36D8-4519-BA94-2A656E9577A5}" type="datetime1">
              <a:rPr kumimoji="0" lang="en-GB" noProof="0" smtClean="0"/>
              <a:t>21/10/2021</a:t>
            </a:fld>
            <a:endParaRPr kumimoji="0" lang="en-GB" noProof="0" dirty="0"/>
          </a:p>
        </p:txBody>
      </p:sp>
      <p:sp>
        <p:nvSpPr>
          <p:cNvPr id="13" name="Rectangle 12"/>
          <p:cNvSpPr>
            <a:spLocks noGrp="1"/>
          </p:cNvSpPr>
          <p:nvPr>
            <p:ph type="ftr" sz="quarter" idx="14"/>
          </p:nvPr>
        </p:nvSpPr>
        <p:spPr/>
        <p:txBody>
          <a:bodyPr rtlCol="0"/>
          <a:lstStyle/>
          <a:p>
            <a:pPr rtl="0"/>
            <a:r>
              <a:rPr lang="en-GB" noProof="0" dirty="0"/>
              <a:t>Add a footer</a:t>
            </a:r>
          </a:p>
        </p:txBody>
      </p:sp>
      <p:sp>
        <p:nvSpPr>
          <p:cNvPr id="12" name="Rectangle 11"/>
          <p:cNvSpPr>
            <a:spLocks noGrp="1"/>
          </p:cNvSpPr>
          <p:nvPr>
            <p:ph type="sldNum" sz="quarter" idx="13"/>
          </p:nvPr>
        </p:nvSpPr>
        <p:spPr/>
        <p:txBody>
          <a:bodyPr rtlCol="0"/>
          <a:lstStyle/>
          <a:p>
            <a:pPr algn="r" rtl="0"/>
            <a:fld id="{F99EC173-99AE-4773-AB25-02E469A13EAE}" type="slidenum">
              <a:rPr kumimoji="0" lang="en-GB" sz="1200" noProof="0" smtClean="0">
                <a:solidFill>
                  <a:schemeClr val="tx2"/>
                </a:solidFill>
              </a:rPr>
              <a:pPr algn="r"/>
              <a:t>‹#›</a:t>
            </a:fld>
            <a:endParaRPr kumimoji="0" lang="en-GB" noProof="0"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Up Landscap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868362"/>
          </a:xfrm>
          <a:prstGeom prst="rect">
            <a:avLst/>
          </a:prstGeom>
        </p:spPr>
        <p:txBody>
          <a:bodyPr rtlCol="0">
            <a:normAutofit/>
          </a:bodyPr>
          <a:lstStyle>
            <a:lvl1pPr>
              <a:defRPr sz="2000"/>
            </a:lvl1pPr>
          </a:lstStyle>
          <a:p>
            <a:pPr rtl="0"/>
            <a:r>
              <a:rPr lang="en-GB" noProof="0"/>
              <a:t>Click to edit Master title style</a:t>
            </a:r>
            <a:endParaRPr lang="en-GB" noProof="0" dirty="0"/>
          </a:p>
        </p:txBody>
      </p:sp>
      <p:sp>
        <p:nvSpPr>
          <p:cNvPr id="15" name="Rectangle 7" descr="An empty placeholder to add an image. Click on the placeholder and select the image that you wish to add"/>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GB" noProof="0" dirty="0"/>
              <a:t>Click icon to add picture</a:t>
            </a:r>
          </a:p>
        </p:txBody>
      </p:sp>
      <p:sp>
        <p:nvSpPr>
          <p:cNvPr id="26" name="Rectangle 7" descr="An empty placeholder to add an image. Click on the placeholder and select the image that you wish to add"/>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GB" noProof="0" dirty="0"/>
              <a:t>Click icon to add picture</a:t>
            </a:r>
          </a:p>
        </p:txBody>
      </p:sp>
      <p:sp>
        <p:nvSpPr>
          <p:cNvPr id="3" name="Rectangle 7" descr="An empty placeholder to add an image. Click on the placeholder and select the image that you wish to add"/>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GB" noProof="0" dirty="0"/>
              <a:t>Click icon to add picture</a:t>
            </a:r>
          </a:p>
        </p:txBody>
      </p:sp>
      <p:sp>
        <p:nvSpPr>
          <p:cNvPr id="27" name="Rectangle 11"/>
          <p:cNvSpPr>
            <a:spLocks noGrp="1"/>
          </p:cNvSpPr>
          <p:nvPr>
            <p:ph type="body" sz="quarter" idx="14" hasCustomPrompt="1"/>
          </p:nvPr>
        </p:nvSpPr>
        <p:spPr>
          <a:xfrm>
            <a:off x="457200" y="1219200"/>
            <a:ext cx="4023360" cy="2026920"/>
          </a:xfrm>
        </p:spPr>
        <p:txBody>
          <a:bodyPr rtlCol="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rtl="0"/>
            <a:r>
              <a:rPr lang="en-GB" noProof="0" dirty="0"/>
              <a:t>Click to add caption</a:t>
            </a:r>
          </a:p>
        </p:txBody>
      </p:sp>
      <p:sp>
        <p:nvSpPr>
          <p:cNvPr id="6" name="Rectangle 5"/>
          <p:cNvSpPr>
            <a:spLocks noGrp="1"/>
          </p:cNvSpPr>
          <p:nvPr>
            <p:ph type="dt" sz="half" idx="15"/>
          </p:nvPr>
        </p:nvSpPr>
        <p:spPr/>
        <p:txBody>
          <a:bodyPr rtlCol="0"/>
          <a:lstStyle/>
          <a:p>
            <a:pPr rtl="0"/>
            <a:fld id="{63132AF6-340E-4A7F-A31E-2387A24356A2}" type="datetime1">
              <a:rPr kumimoji="0" lang="en-GB" noProof="0" smtClean="0"/>
              <a:t>21/10/2021</a:t>
            </a:fld>
            <a:endParaRPr kumimoji="0" lang="en-GB" noProof="0" dirty="0"/>
          </a:p>
        </p:txBody>
      </p:sp>
      <p:sp>
        <p:nvSpPr>
          <p:cNvPr id="8" name="Rectangle 7"/>
          <p:cNvSpPr>
            <a:spLocks noGrp="1"/>
          </p:cNvSpPr>
          <p:nvPr>
            <p:ph type="ftr" sz="quarter" idx="17"/>
          </p:nvPr>
        </p:nvSpPr>
        <p:spPr/>
        <p:txBody>
          <a:bodyPr rtlCol="0"/>
          <a:lstStyle/>
          <a:p>
            <a:pPr rtl="0"/>
            <a:r>
              <a:rPr lang="en-GB" noProof="0" dirty="0"/>
              <a:t>Add a footer</a:t>
            </a:r>
          </a:p>
        </p:txBody>
      </p:sp>
      <p:sp>
        <p:nvSpPr>
          <p:cNvPr id="7" name="Rectangle 6"/>
          <p:cNvSpPr>
            <a:spLocks noGrp="1"/>
          </p:cNvSpPr>
          <p:nvPr>
            <p:ph type="sldNum" sz="quarter" idx="16"/>
          </p:nvPr>
        </p:nvSpPr>
        <p:spPr/>
        <p:txBody>
          <a:bodyPr rtlCol="0"/>
          <a:lstStyle/>
          <a:p>
            <a:pPr algn="r" rtl="0"/>
            <a:fld id="{F99EC173-99AE-4773-AB25-02E469A13EAE}" type="slidenum">
              <a:rPr kumimoji="0" lang="en-GB" sz="1200" noProof="0" smtClean="0">
                <a:solidFill>
                  <a:schemeClr val="tx2"/>
                </a:solidFill>
              </a:rPr>
              <a:pPr algn="r"/>
              <a:t>‹#›</a:t>
            </a:fld>
            <a:endParaRPr kumimoji="0" lang="en-GB" noProof="0"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Up Mixed">
    <p:spTree>
      <p:nvGrpSpPr>
        <p:cNvPr id="1" name=""/>
        <p:cNvGrpSpPr/>
        <p:nvPr/>
      </p:nvGrpSpPr>
      <p:grpSpPr>
        <a:xfrm>
          <a:off x="0" y="0"/>
          <a:ext cx="0" cy="0"/>
          <a:chOff x="0" y="0"/>
          <a:chExt cx="0" cy="0"/>
        </a:xfrm>
      </p:grpSpPr>
      <p:sp>
        <p:nvSpPr>
          <p:cNvPr id="2" name="Title 1"/>
          <p:cNvSpPr>
            <a:spLocks noGrp="1"/>
          </p:cNvSpPr>
          <p:nvPr>
            <p:ph type="title"/>
          </p:nvPr>
        </p:nvSpPr>
        <p:spPr>
          <a:xfrm>
            <a:off x="426720" y="365125"/>
            <a:ext cx="4457700" cy="1003363"/>
          </a:xfrm>
          <a:prstGeom prst="rect">
            <a:avLst/>
          </a:prstGeom>
        </p:spPr>
        <p:txBody>
          <a:bodyPr rtlCol="0">
            <a:normAutofit/>
          </a:bodyPr>
          <a:lstStyle>
            <a:lvl1pPr>
              <a:defRPr lang="en-US" sz="2000"/>
            </a:lvl1pPr>
          </a:lstStyle>
          <a:p>
            <a:pPr lvl="0" rtl="0"/>
            <a:r>
              <a:rPr lang="en-GB" noProof="0"/>
              <a:t>Click to edit Master title style</a:t>
            </a:r>
            <a:endParaRPr lang="en-GB" noProof="0" dirty="0"/>
          </a:p>
        </p:txBody>
      </p:sp>
      <p:sp>
        <p:nvSpPr>
          <p:cNvPr id="29" name="Rectangle 7" descr="An empty placeholder to add an image. Click on the placeholder and select the image that you wish to add"/>
          <p:cNvSpPr>
            <a:spLocks noGrp="1" noChangeAspect="1"/>
          </p:cNvSpPr>
          <p:nvPr>
            <p:ph type="pic" sz="quarter" idx="12"/>
          </p:nvPr>
        </p:nvSpPr>
        <p:spPr>
          <a:xfrm>
            <a:off x="426720" y="1600200"/>
            <a:ext cx="4457700" cy="472744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GB" noProof="0" dirty="0"/>
              <a:t>Click icon to add picture</a:t>
            </a:r>
          </a:p>
        </p:txBody>
      </p:sp>
      <p:sp>
        <p:nvSpPr>
          <p:cNvPr id="10" name="Rectangle 7" descr="An empty placeholder to add an image. Click on the placeholder and select the image that you wish to add"/>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GB" noProof="0" dirty="0"/>
              <a:t>Click icon to add picture</a:t>
            </a:r>
          </a:p>
        </p:txBody>
      </p:sp>
      <p:sp>
        <p:nvSpPr>
          <p:cNvPr id="7" name="Rectangle 7" descr="An empty placeholder to add an image. Click on the placeholder and select the image that you wish to add"/>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GB" noProof="0" dirty="0"/>
              <a:t>Click icon to add picture</a:t>
            </a:r>
          </a:p>
        </p:txBody>
      </p:sp>
      <p:sp>
        <p:nvSpPr>
          <p:cNvPr id="5" name="Rectangle 4"/>
          <p:cNvSpPr>
            <a:spLocks noGrp="1"/>
          </p:cNvSpPr>
          <p:nvPr>
            <p:ph type="dt" sz="half" idx="14"/>
          </p:nvPr>
        </p:nvSpPr>
        <p:spPr/>
        <p:txBody>
          <a:bodyPr rtlCol="0"/>
          <a:lstStyle/>
          <a:p>
            <a:pPr rtl="0"/>
            <a:fld id="{43EE9CDB-8633-4738-B064-45B5FC154084}" type="datetime1">
              <a:rPr kumimoji="0" lang="en-GB" noProof="0" smtClean="0"/>
              <a:t>21/10/2021</a:t>
            </a:fld>
            <a:endParaRPr kumimoji="0" lang="en-GB" noProof="0" dirty="0"/>
          </a:p>
        </p:txBody>
      </p:sp>
      <p:sp>
        <p:nvSpPr>
          <p:cNvPr id="8" name="Rectangle 7"/>
          <p:cNvSpPr>
            <a:spLocks noGrp="1"/>
          </p:cNvSpPr>
          <p:nvPr>
            <p:ph type="ftr" sz="quarter" idx="16"/>
          </p:nvPr>
        </p:nvSpPr>
        <p:spPr/>
        <p:txBody>
          <a:bodyPr rtlCol="0"/>
          <a:lstStyle/>
          <a:p>
            <a:pPr rtl="0"/>
            <a:r>
              <a:rPr lang="en-GB" noProof="0" dirty="0"/>
              <a:t>Add a footer</a:t>
            </a:r>
          </a:p>
        </p:txBody>
      </p:sp>
      <p:sp>
        <p:nvSpPr>
          <p:cNvPr id="6" name="Rectangle 5"/>
          <p:cNvSpPr>
            <a:spLocks noGrp="1"/>
          </p:cNvSpPr>
          <p:nvPr>
            <p:ph type="sldNum" sz="quarter" idx="15"/>
          </p:nvPr>
        </p:nvSpPr>
        <p:spPr/>
        <p:txBody>
          <a:bodyPr rtlCol="0"/>
          <a:lstStyle/>
          <a:p>
            <a:pPr algn="r" rtl="0"/>
            <a:fld id="{F99EC173-99AE-4773-AB25-02E469A13EAE}" type="slidenum">
              <a:rPr kumimoji="0" lang="en-GB" sz="1200" noProof="0" smtClean="0">
                <a:solidFill>
                  <a:schemeClr val="tx2"/>
                </a:solidFill>
              </a:rPr>
              <a:pPr algn="r"/>
              <a:t>‹#›</a:t>
            </a:fld>
            <a:endParaRPr kumimoji="0" lang="en-GB" noProof="0"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descr="An empty placeholder to add an image. Click on the placeholder and select the image that you wish to add"/>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GB" noProof="0" dirty="0"/>
              <a:t>Click icon to add picture</a:t>
            </a:r>
          </a:p>
        </p:txBody>
      </p:sp>
      <p:sp>
        <p:nvSpPr>
          <p:cNvPr id="6" name="Rectangle 7"/>
          <p:cNvSpPr>
            <a:spLocks noGrp="1"/>
          </p:cNvSpPr>
          <p:nvPr>
            <p:ph type="body" sz="quarter" idx="16" hasCustomPrompt="1"/>
          </p:nvPr>
        </p:nvSpPr>
        <p:spPr>
          <a:xfrm>
            <a:off x="400497" y="1295400"/>
            <a:ext cx="1676400" cy="1905000"/>
          </a:xfrm>
        </p:spPr>
        <p:txBody>
          <a:bodyPr rtlCol="0" anchor="b" anchorCtr="0">
            <a:noAutofit/>
          </a:bodyPr>
          <a:lstStyle>
            <a:lvl1pPr marL="0" marR="0" indent="0" algn="r" rtl="0" eaLnBrk="1" latinLnBrk="0" hangingPunct="1">
              <a:spcBef>
                <a:spcPct val="20000"/>
              </a:spcBef>
              <a:buFontTx/>
              <a:buNone/>
              <a:defRPr kumimoji="0" sz="1600" baseline="0">
                <a:solidFill>
                  <a:schemeClr val="tx1"/>
                </a:solidFill>
                <a:latin typeface="+mn-lt"/>
                <a:ea typeface="+mn-ea"/>
                <a:cs typeface="+mn-cs"/>
              </a:defRPr>
            </a:lvl1pPr>
            <a:extLst/>
          </a:lstStyle>
          <a:p>
            <a:pPr lvl="0" rtl="0"/>
            <a:r>
              <a:rPr lang="en-GB" noProof="0" dirty="0"/>
              <a:t>Click to add caption</a:t>
            </a:r>
          </a:p>
        </p:txBody>
      </p:sp>
      <p:sp>
        <p:nvSpPr>
          <p:cNvPr id="3" name="Rectangle 7" descr="An empty placeholder to add an image. Click on the placeholder and select the image that you wish to add"/>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GB" noProof="0" dirty="0"/>
              <a:t>Click icon to add picture</a:t>
            </a:r>
          </a:p>
        </p:txBody>
      </p:sp>
      <p:sp>
        <p:nvSpPr>
          <p:cNvPr id="4" name="Rectangle 7"/>
          <p:cNvSpPr>
            <a:spLocks noGrp="1"/>
          </p:cNvSpPr>
          <p:nvPr>
            <p:ph type="body" sz="quarter" idx="28" hasCustomPrompt="1"/>
          </p:nvPr>
        </p:nvSpPr>
        <p:spPr>
          <a:xfrm>
            <a:off x="400497" y="3352800"/>
            <a:ext cx="1676400" cy="1905000"/>
          </a:xfrm>
        </p:spPr>
        <p:txBody>
          <a:bodyPr rtlCol="0" anchor="t" anchorCtr="0"/>
          <a:lstStyle>
            <a:lvl1pPr marL="0" marR="0" indent="0" algn="r" eaLnBrk="1" latinLnBrk="0" hangingPunct="1">
              <a:buFontTx/>
              <a:buNone/>
              <a:defRPr kumimoji="0" sz="1600" baseline="0"/>
            </a:lvl1pPr>
            <a:extLst/>
          </a:lstStyle>
          <a:p>
            <a:pPr lvl="0" rtl="0"/>
            <a:r>
              <a:rPr lang="en-GB" noProof="0" dirty="0"/>
              <a:t>Click to add caption</a:t>
            </a:r>
          </a:p>
        </p:txBody>
      </p:sp>
      <p:sp>
        <p:nvSpPr>
          <p:cNvPr id="10" name="Rectangle 7" descr="An empty placeholder to add an image. Click on the placeholder and select the image that you wish to add"/>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GB" noProof="0" dirty="0"/>
              <a:t>Click icon to add picture</a:t>
            </a:r>
          </a:p>
        </p:txBody>
      </p:sp>
      <p:sp>
        <p:nvSpPr>
          <p:cNvPr id="14" name="Rectangle 7"/>
          <p:cNvSpPr>
            <a:spLocks noGrp="1"/>
          </p:cNvSpPr>
          <p:nvPr>
            <p:ph type="body" sz="quarter" idx="29" hasCustomPrompt="1"/>
          </p:nvPr>
        </p:nvSpPr>
        <p:spPr>
          <a:xfrm>
            <a:off x="7086600" y="1295400"/>
            <a:ext cx="1676400" cy="1905000"/>
          </a:xfrm>
        </p:spPr>
        <p:txBody>
          <a:bodyPr rtlCol="0" anchor="b" anchorCtr="0"/>
          <a:lstStyle>
            <a:lvl1pPr marL="0" marR="0" indent="0" algn="l" eaLnBrk="1" latinLnBrk="0" hangingPunct="1">
              <a:buFontTx/>
              <a:buNone/>
              <a:defRPr kumimoji="0" sz="1600" baseline="0"/>
            </a:lvl1pPr>
            <a:extLst/>
          </a:lstStyle>
          <a:p>
            <a:pPr lvl="0" rtl="0"/>
            <a:r>
              <a:rPr lang="en-GB" noProof="0" dirty="0"/>
              <a:t>Click to add caption</a:t>
            </a:r>
          </a:p>
        </p:txBody>
      </p:sp>
      <p:sp>
        <p:nvSpPr>
          <p:cNvPr id="27" name="Rectangle 7" descr="An empty placeholder to add an image. Click on the placeholder and select the image that you wish to add"/>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GB" noProof="0" dirty="0"/>
              <a:t>Click icon to add picture</a:t>
            </a:r>
          </a:p>
        </p:txBody>
      </p:sp>
      <p:sp>
        <p:nvSpPr>
          <p:cNvPr id="13" name="Rectangle 7"/>
          <p:cNvSpPr>
            <a:spLocks noGrp="1"/>
          </p:cNvSpPr>
          <p:nvPr>
            <p:ph type="body" sz="quarter" idx="30" hasCustomPrompt="1"/>
          </p:nvPr>
        </p:nvSpPr>
        <p:spPr>
          <a:xfrm>
            <a:off x="7086600" y="3352800"/>
            <a:ext cx="1676400" cy="1905000"/>
          </a:xfrm>
        </p:spPr>
        <p:txBody>
          <a:bodyPr rtlCol="0" anchor="t" anchorCtr="0"/>
          <a:lstStyle>
            <a:lvl1pPr marL="0" marR="0" indent="0" algn="l" eaLnBrk="1" latinLnBrk="0" hangingPunct="1">
              <a:buFontTx/>
              <a:buNone/>
              <a:defRPr kumimoji="0" sz="1600" baseline="0"/>
            </a:lvl1pPr>
            <a:extLst/>
          </a:lstStyle>
          <a:p>
            <a:pPr lvl="0" rtl="0"/>
            <a:r>
              <a:rPr lang="en-GB" noProof="0" dirty="0"/>
              <a:t>Click to add caption</a:t>
            </a:r>
          </a:p>
        </p:txBody>
      </p:sp>
      <p:sp>
        <p:nvSpPr>
          <p:cNvPr id="11" name="Rectangle 10"/>
          <p:cNvSpPr>
            <a:spLocks noGrp="1"/>
          </p:cNvSpPr>
          <p:nvPr>
            <p:ph type="dt" sz="half" idx="31"/>
          </p:nvPr>
        </p:nvSpPr>
        <p:spPr/>
        <p:txBody>
          <a:bodyPr rtlCol="0"/>
          <a:lstStyle/>
          <a:p>
            <a:pPr rtl="0"/>
            <a:fld id="{B2ED1997-2144-4C6B-98E7-2E384F5D669C}" type="datetime1">
              <a:rPr kumimoji="0" lang="en-GB" noProof="0" smtClean="0"/>
              <a:t>21/10/2021</a:t>
            </a:fld>
            <a:endParaRPr kumimoji="0" lang="en-GB" noProof="0" dirty="0"/>
          </a:p>
        </p:txBody>
      </p:sp>
      <p:sp>
        <p:nvSpPr>
          <p:cNvPr id="15" name="Rectangle 14"/>
          <p:cNvSpPr>
            <a:spLocks noGrp="1"/>
          </p:cNvSpPr>
          <p:nvPr>
            <p:ph type="ftr" sz="quarter" idx="33"/>
          </p:nvPr>
        </p:nvSpPr>
        <p:spPr/>
        <p:txBody>
          <a:bodyPr rtlCol="0"/>
          <a:lstStyle/>
          <a:p>
            <a:pPr rtl="0"/>
            <a:r>
              <a:rPr lang="en-GB" noProof="0" dirty="0"/>
              <a:t>Add a footer</a:t>
            </a:r>
          </a:p>
        </p:txBody>
      </p:sp>
      <p:sp>
        <p:nvSpPr>
          <p:cNvPr id="12" name="Rectangle 11"/>
          <p:cNvSpPr>
            <a:spLocks noGrp="1"/>
          </p:cNvSpPr>
          <p:nvPr>
            <p:ph type="sldNum" sz="quarter" idx="32"/>
          </p:nvPr>
        </p:nvSpPr>
        <p:spPr/>
        <p:txBody>
          <a:bodyPr rtlCol="0"/>
          <a:lstStyle/>
          <a:p>
            <a:pPr algn="r" rtl="0"/>
            <a:fld id="{F99EC173-99AE-4773-AB25-02E469A13EAE}" type="slidenum">
              <a:rPr kumimoji="0" lang="en-GB" sz="1200" noProof="0" smtClean="0">
                <a:solidFill>
                  <a:schemeClr val="tx2"/>
                </a:solidFill>
              </a:rPr>
              <a:pPr algn="r"/>
              <a:t>‹#›</a:t>
            </a:fld>
            <a:endParaRPr kumimoji="0" lang="en-GB" noProof="0"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descr="An empty placeholder to add an image. Click on the placeholder and select the image that you wish to add"/>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GB" noProof="0" dirty="0"/>
              <a:t>Click icon to add picture</a:t>
            </a:r>
          </a:p>
        </p:txBody>
      </p:sp>
      <p:sp>
        <p:nvSpPr>
          <p:cNvPr id="4" name="Rectangle 7"/>
          <p:cNvSpPr>
            <a:spLocks noGrp="1"/>
          </p:cNvSpPr>
          <p:nvPr>
            <p:ph type="body" sz="quarter" idx="22" hasCustomPrompt="1"/>
          </p:nvPr>
        </p:nvSpPr>
        <p:spPr>
          <a:xfrm>
            <a:off x="926821" y="152400"/>
            <a:ext cx="3657600" cy="304800"/>
          </a:xfrm>
        </p:spPr>
        <p:txBody>
          <a:bodyPr lIns="9144" rtlCol="0" anchor="t" anchorCtr="0"/>
          <a:lstStyle>
            <a:lvl1pPr marL="0" marR="0" indent="0" algn="l" eaLnBrk="1" latinLnBrk="0" hangingPunct="1">
              <a:buFontTx/>
              <a:buNone/>
              <a:defRPr kumimoji="0" sz="1600" baseline="0"/>
            </a:lvl1pPr>
            <a:extLst/>
          </a:lstStyle>
          <a:p>
            <a:pPr lvl="0" rtl="0"/>
            <a:r>
              <a:rPr lang="en-GB" noProof="0" dirty="0"/>
              <a:t>Click to add caption</a:t>
            </a:r>
          </a:p>
        </p:txBody>
      </p:sp>
      <p:sp>
        <p:nvSpPr>
          <p:cNvPr id="6" name="Rectangle 7" descr="An empty placeholder to add an image. Click on the placeholder and select the image that you wish to add"/>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GB" noProof="0" dirty="0"/>
              <a:t>Click icon to add picture</a:t>
            </a:r>
          </a:p>
        </p:txBody>
      </p:sp>
      <p:sp>
        <p:nvSpPr>
          <p:cNvPr id="8" name="Rectangle 7"/>
          <p:cNvSpPr>
            <a:spLocks noGrp="1"/>
          </p:cNvSpPr>
          <p:nvPr>
            <p:ph type="body" sz="quarter" idx="16" hasCustomPrompt="1"/>
          </p:nvPr>
        </p:nvSpPr>
        <p:spPr>
          <a:xfrm>
            <a:off x="926821" y="6172200"/>
            <a:ext cx="3657600" cy="304800"/>
          </a:xfrm>
        </p:spPr>
        <p:txBody>
          <a:bodyPr lIns="9144" rtlCol="0" anchor="t" anchorCtr="0"/>
          <a:lstStyle>
            <a:lvl1pPr marL="0" marR="0" indent="0" algn="l" eaLnBrk="1" latinLnBrk="0" hangingPunct="1">
              <a:buFontTx/>
              <a:buNone/>
              <a:defRPr kumimoji="0" sz="1600" baseline="0"/>
            </a:lvl1pPr>
            <a:extLst/>
          </a:lstStyle>
          <a:p>
            <a:pPr lvl="0" rtl="0"/>
            <a:r>
              <a:rPr lang="en-GB" noProof="0" dirty="0"/>
              <a:t>Click to add caption</a:t>
            </a:r>
          </a:p>
        </p:txBody>
      </p:sp>
      <p:sp>
        <p:nvSpPr>
          <p:cNvPr id="9" name="Rectangle 7" descr="An empty placeholder to add an image. Click on the placeholder and select the image that you wish to add"/>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GB" noProof="0" dirty="0"/>
              <a:t>Click icon to add picture</a:t>
            </a:r>
          </a:p>
        </p:txBody>
      </p:sp>
      <p:sp>
        <p:nvSpPr>
          <p:cNvPr id="16" name="Rectangle 7"/>
          <p:cNvSpPr>
            <a:spLocks noGrp="1"/>
          </p:cNvSpPr>
          <p:nvPr>
            <p:ph type="body" sz="quarter" idx="24" hasCustomPrompt="1"/>
          </p:nvPr>
        </p:nvSpPr>
        <p:spPr>
          <a:xfrm>
            <a:off x="4660621" y="152400"/>
            <a:ext cx="3657600" cy="304800"/>
          </a:xfrm>
        </p:spPr>
        <p:txBody>
          <a:bodyPr lIns="9144" rtlCol="0" anchor="t" anchorCtr="0"/>
          <a:lstStyle>
            <a:lvl1pPr marL="0" marR="0" indent="0" algn="l" eaLnBrk="1" latinLnBrk="0" hangingPunct="1">
              <a:buFontTx/>
              <a:buNone/>
              <a:defRPr kumimoji="0" sz="1600" baseline="0"/>
            </a:lvl1pPr>
            <a:extLst/>
          </a:lstStyle>
          <a:p>
            <a:pPr lvl="0" rtl="0"/>
            <a:r>
              <a:rPr lang="en-GB" noProof="0" dirty="0"/>
              <a:t>Click to add caption</a:t>
            </a:r>
          </a:p>
        </p:txBody>
      </p:sp>
      <p:sp>
        <p:nvSpPr>
          <p:cNvPr id="14" name="Rectangle 7" descr="An empty placeholder to add an image. Click on the placeholder and select the image that you wish to add"/>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GB" noProof="0" dirty="0"/>
              <a:t>Click icon to add picture</a:t>
            </a:r>
          </a:p>
        </p:txBody>
      </p:sp>
      <p:sp>
        <p:nvSpPr>
          <p:cNvPr id="18" name="Rectangle 7"/>
          <p:cNvSpPr>
            <a:spLocks noGrp="1"/>
          </p:cNvSpPr>
          <p:nvPr>
            <p:ph type="body" sz="quarter" idx="23" hasCustomPrompt="1"/>
          </p:nvPr>
        </p:nvSpPr>
        <p:spPr>
          <a:xfrm>
            <a:off x="4660621" y="6172200"/>
            <a:ext cx="3657600" cy="304800"/>
          </a:xfrm>
        </p:spPr>
        <p:txBody>
          <a:bodyPr lIns="9144" rtlCol="0" anchor="t" anchorCtr="0"/>
          <a:lstStyle>
            <a:lvl1pPr marL="0" marR="0" indent="0" algn="l" eaLnBrk="1" latinLnBrk="0" hangingPunct="1">
              <a:buFontTx/>
              <a:buNone/>
              <a:defRPr kumimoji="0" sz="1600" baseline="0"/>
            </a:lvl1pPr>
            <a:extLst/>
          </a:lstStyle>
          <a:p>
            <a:pPr lvl="0" rtl="0"/>
            <a:r>
              <a:rPr lang="en-GB" noProof="0" dirty="0"/>
              <a:t>Click to add caption</a:t>
            </a:r>
          </a:p>
        </p:txBody>
      </p:sp>
      <p:sp>
        <p:nvSpPr>
          <p:cNvPr id="10" name="Rectangle 9"/>
          <p:cNvSpPr>
            <a:spLocks noGrp="1"/>
          </p:cNvSpPr>
          <p:nvPr>
            <p:ph type="dt" sz="half" idx="25"/>
          </p:nvPr>
        </p:nvSpPr>
        <p:spPr/>
        <p:txBody>
          <a:bodyPr rtlCol="0"/>
          <a:lstStyle/>
          <a:p>
            <a:pPr rtl="0"/>
            <a:fld id="{1BF76C6E-18D0-4F7B-A9CD-0D5803D40FD0}" type="datetime1">
              <a:rPr kumimoji="0" lang="en-GB" noProof="0" smtClean="0"/>
              <a:t>21/10/2021</a:t>
            </a:fld>
            <a:endParaRPr kumimoji="0" lang="en-GB" noProof="0" dirty="0"/>
          </a:p>
        </p:txBody>
      </p:sp>
      <p:sp>
        <p:nvSpPr>
          <p:cNvPr id="12" name="Rectangle 11"/>
          <p:cNvSpPr>
            <a:spLocks noGrp="1"/>
          </p:cNvSpPr>
          <p:nvPr>
            <p:ph type="ftr" sz="quarter" idx="27"/>
          </p:nvPr>
        </p:nvSpPr>
        <p:spPr/>
        <p:txBody>
          <a:bodyPr rtlCol="0"/>
          <a:lstStyle/>
          <a:p>
            <a:pPr rtl="0"/>
            <a:r>
              <a:rPr lang="en-GB" noProof="0" dirty="0"/>
              <a:t>Add a footer</a:t>
            </a:r>
          </a:p>
        </p:txBody>
      </p:sp>
      <p:sp>
        <p:nvSpPr>
          <p:cNvPr id="11" name="Rectangle 10"/>
          <p:cNvSpPr>
            <a:spLocks noGrp="1"/>
          </p:cNvSpPr>
          <p:nvPr>
            <p:ph type="sldNum" sz="quarter" idx="26"/>
          </p:nvPr>
        </p:nvSpPr>
        <p:spPr/>
        <p:txBody>
          <a:bodyPr rtlCol="0"/>
          <a:lstStyle/>
          <a:p>
            <a:pPr algn="r" rtl="0"/>
            <a:fld id="{F99EC173-99AE-4773-AB25-02E469A13EAE}" type="slidenum">
              <a:rPr kumimoji="0" lang="en-GB" sz="1200" noProof="0" smtClean="0">
                <a:solidFill>
                  <a:schemeClr val="tx2"/>
                </a:solidFill>
              </a:rPr>
              <a:pPr algn="r"/>
              <a:t>‹#›</a:t>
            </a:fld>
            <a:endParaRPr kumimoji="0" lang="en-GB" noProof="0"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descr="An empty placeholder to add an image. Click on the placeholder and select the image that you wish to add"/>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GB" noProof="0" dirty="0"/>
              <a:t>Click icon to add picture</a:t>
            </a:r>
          </a:p>
        </p:txBody>
      </p:sp>
      <p:sp>
        <p:nvSpPr>
          <p:cNvPr id="7" name="Rectangle 7" descr="An empty placeholder to add an image. Click on the placeholder and select the image that you wish to add"/>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GB" noProof="0" dirty="0"/>
              <a:t>Click icon to add picture</a:t>
            </a:r>
          </a:p>
        </p:txBody>
      </p:sp>
      <p:sp>
        <p:nvSpPr>
          <p:cNvPr id="30" name="Rectangle 7" descr="An empty placeholder to add an image. Click on the placeholder and select the image that you wish to add"/>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GB" noProof="0" dirty="0"/>
              <a:t>Click icon to add picture</a:t>
            </a:r>
          </a:p>
        </p:txBody>
      </p:sp>
      <p:sp>
        <p:nvSpPr>
          <p:cNvPr id="29" name="Rectangle 7" descr="An empty placeholder to add an image. Click on the placeholder and select the image that you wish to add"/>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GB" noProof="0" dirty="0"/>
              <a:t>Click icon to add picture</a:t>
            </a:r>
          </a:p>
        </p:txBody>
      </p:sp>
      <p:sp>
        <p:nvSpPr>
          <p:cNvPr id="24" name="Rectangle 7"/>
          <p:cNvSpPr>
            <a:spLocks noGrp="1"/>
          </p:cNvSpPr>
          <p:nvPr>
            <p:ph type="body" sz="quarter" idx="29" hasCustomPrompt="1"/>
          </p:nvPr>
        </p:nvSpPr>
        <p:spPr>
          <a:xfrm>
            <a:off x="152400" y="4495800"/>
            <a:ext cx="8763000" cy="609600"/>
          </a:xfrm>
        </p:spPr>
        <p:txBody>
          <a:bodyPr rtlCol="0" anchor="t" anchorCtr="0"/>
          <a:lstStyle>
            <a:lvl1pPr marL="0" marR="0" indent="0" algn="l" eaLnBrk="1" latinLnBrk="0" hangingPunct="1">
              <a:buFontTx/>
              <a:buNone/>
              <a:defRPr kumimoji="0" sz="2400" baseline="0"/>
            </a:lvl1pPr>
            <a:extLst/>
          </a:lstStyle>
          <a:p>
            <a:pPr lvl="0" rtl="0"/>
            <a:r>
              <a:rPr lang="en-GB" noProof="0" dirty="0"/>
              <a:t>Click to add caption</a:t>
            </a:r>
          </a:p>
        </p:txBody>
      </p:sp>
      <p:sp>
        <p:nvSpPr>
          <p:cNvPr id="8" name="Rectangle 7"/>
          <p:cNvSpPr>
            <a:spLocks noGrp="1"/>
          </p:cNvSpPr>
          <p:nvPr>
            <p:ph type="dt" sz="half" idx="33"/>
          </p:nvPr>
        </p:nvSpPr>
        <p:spPr/>
        <p:txBody>
          <a:bodyPr rtlCol="0"/>
          <a:lstStyle/>
          <a:p>
            <a:pPr rtl="0"/>
            <a:fld id="{96ECE3E0-4A64-4C10-805D-987A521E493B}" type="datetime1">
              <a:rPr kumimoji="0" lang="en-GB" noProof="0" smtClean="0"/>
              <a:t>21/10/2021</a:t>
            </a:fld>
            <a:endParaRPr kumimoji="0" lang="en-GB" noProof="0" dirty="0"/>
          </a:p>
        </p:txBody>
      </p:sp>
      <p:sp>
        <p:nvSpPr>
          <p:cNvPr id="10" name="Rectangle 9"/>
          <p:cNvSpPr>
            <a:spLocks noGrp="1"/>
          </p:cNvSpPr>
          <p:nvPr>
            <p:ph type="ftr" sz="quarter" idx="35"/>
          </p:nvPr>
        </p:nvSpPr>
        <p:spPr/>
        <p:txBody>
          <a:bodyPr rtlCol="0"/>
          <a:lstStyle/>
          <a:p>
            <a:pPr rtl="0"/>
            <a:r>
              <a:rPr lang="en-GB" noProof="0" dirty="0"/>
              <a:t>Add a footer</a:t>
            </a:r>
          </a:p>
        </p:txBody>
      </p:sp>
      <p:sp>
        <p:nvSpPr>
          <p:cNvPr id="9" name="Rectangle 8"/>
          <p:cNvSpPr>
            <a:spLocks noGrp="1"/>
          </p:cNvSpPr>
          <p:nvPr>
            <p:ph type="sldNum" sz="quarter" idx="34"/>
          </p:nvPr>
        </p:nvSpPr>
        <p:spPr/>
        <p:txBody>
          <a:bodyPr rtlCol="0"/>
          <a:lstStyle/>
          <a:p>
            <a:pPr algn="r" rtl="0"/>
            <a:fld id="{F99EC173-99AE-4773-AB25-02E469A13EAE}" type="slidenum">
              <a:rPr kumimoji="0" lang="en-GB" sz="1200" noProof="0" smtClean="0">
                <a:solidFill>
                  <a:schemeClr val="tx2"/>
                </a:solidFill>
              </a:rPr>
              <a:pPr algn="r"/>
              <a:t>‹#›</a:t>
            </a:fld>
            <a:endParaRPr kumimoji="0" lang="en-GB" noProof="0"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Up: 1 Portrait with 3 Landscap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4705350" cy="1155763"/>
          </a:xfrm>
          <a:prstGeom prst="rect">
            <a:avLst/>
          </a:prstGeom>
        </p:spPr>
        <p:txBody>
          <a:bodyPr rtlCol="0">
            <a:normAutofit/>
          </a:bodyPr>
          <a:lstStyle>
            <a:lvl1pPr>
              <a:defRPr lang="en-US" sz="2000"/>
            </a:lvl1pPr>
          </a:lstStyle>
          <a:p>
            <a:pPr lvl="0" rtl="0"/>
            <a:r>
              <a:rPr lang="en-GB" noProof="0"/>
              <a:t>Click to edit Master title style</a:t>
            </a:r>
            <a:endParaRPr lang="en-GB" noProof="0" dirty="0"/>
          </a:p>
        </p:txBody>
      </p:sp>
      <p:sp>
        <p:nvSpPr>
          <p:cNvPr id="26" name="Rectangle 7" descr="An empty placeholder to add an image. Click on the placeholder and select the image that you wish to add"/>
          <p:cNvSpPr>
            <a:spLocks noGrp="1"/>
          </p:cNvSpPr>
          <p:nvPr>
            <p:ph type="pic" sz="quarter" idx="14"/>
          </p:nvPr>
        </p:nvSpPr>
        <p:spPr>
          <a:xfrm>
            <a:off x="609600" y="1676400"/>
            <a:ext cx="4724400" cy="4727448"/>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GB" noProof="0" dirty="0"/>
              <a:t>Click icon to add picture</a:t>
            </a:r>
          </a:p>
        </p:txBody>
      </p:sp>
      <p:sp>
        <p:nvSpPr>
          <p:cNvPr id="4" name="Rectangle 7" descr="An empty placeholder to add an image. Click on the placeholder and select the image that you wish to add"/>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GB" noProof="0" dirty="0"/>
              <a:t>Click icon to add picture</a:t>
            </a:r>
          </a:p>
        </p:txBody>
      </p:sp>
      <p:sp>
        <p:nvSpPr>
          <p:cNvPr id="6" name="Rectangle 7" descr="An empty placeholder to add an image. Click on the placeholder and select the image that you wish to add"/>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GB" noProof="0" dirty="0"/>
              <a:t>Click icon to add picture</a:t>
            </a:r>
          </a:p>
        </p:txBody>
      </p:sp>
      <p:sp>
        <p:nvSpPr>
          <p:cNvPr id="14" name="Rectangle 7" descr="An empty placeholder to add an image. Click on the placeholder and select the image that you wish to add"/>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GB" noProof="0" dirty="0"/>
              <a:t>Click icon to add picture</a:t>
            </a:r>
          </a:p>
        </p:txBody>
      </p:sp>
      <p:sp>
        <p:nvSpPr>
          <p:cNvPr id="7" name="Rectangle 6"/>
          <p:cNvSpPr>
            <a:spLocks noGrp="1"/>
          </p:cNvSpPr>
          <p:nvPr>
            <p:ph type="dt" sz="half" idx="24"/>
          </p:nvPr>
        </p:nvSpPr>
        <p:spPr/>
        <p:txBody>
          <a:bodyPr rtlCol="0"/>
          <a:lstStyle/>
          <a:p>
            <a:pPr rtl="0"/>
            <a:fld id="{7823A255-71FD-43F2-91F2-4D5196199AFA}" type="datetime1">
              <a:rPr kumimoji="0" lang="en-GB" noProof="0" smtClean="0"/>
              <a:t>21/10/2021</a:t>
            </a:fld>
            <a:endParaRPr kumimoji="0" lang="en-GB" noProof="0" dirty="0"/>
          </a:p>
        </p:txBody>
      </p:sp>
      <p:sp>
        <p:nvSpPr>
          <p:cNvPr id="9" name="Rectangle 8"/>
          <p:cNvSpPr>
            <a:spLocks noGrp="1"/>
          </p:cNvSpPr>
          <p:nvPr>
            <p:ph type="ftr" sz="quarter" idx="26"/>
          </p:nvPr>
        </p:nvSpPr>
        <p:spPr/>
        <p:txBody>
          <a:bodyPr rtlCol="0"/>
          <a:lstStyle/>
          <a:p>
            <a:pPr rtl="0"/>
            <a:r>
              <a:rPr lang="en-GB" noProof="0" dirty="0"/>
              <a:t>Add a footer</a:t>
            </a:r>
          </a:p>
        </p:txBody>
      </p:sp>
      <p:sp>
        <p:nvSpPr>
          <p:cNvPr id="8" name="Rectangle 7"/>
          <p:cNvSpPr>
            <a:spLocks noGrp="1"/>
          </p:cNvSpPr>
          <p:nvPr>
            <p:ph type="sldNum" sz="quarter" idx="25"/>
          </p:nvPr>
        </p:nvSpPr>
        <p:spPr/>
        <p:txBody>
          <a:bodyPr rtlCol="0"/>
          <a:lstStyle/>
          <a:p>
            <a:pPr algn="r" rtl="0"/>
            <a:fld id="{F99EC173-99AE-4773-AB25-02E469A13EAE}" type="slidenum">
              <a:rPr kumimoji="0" lang="en-GB" sz="1200" noProof="0" smtClean="0">
                <a:solidFill>
                  <a:schemeClr val="tx2"/>
                </a:solidFill>
              </a:rPr>
              <a:pPr algn="r"/>
              <a:t>‹#›</a:t>
            </a:fld>
            <a:endParaRPr kumimoji="0" lang="en-GB" noProof="0"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27" name="Rectangle 7" descr="An empty placeholder to add an image. Click on the placeholder and select the image that you wish to add"/>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GB" noProof="0" dirty="0"/>
              <a:t>Click icon to add picture</a:t>
            </a:r>
          </a:p>
        </p:txBody>
      </p:sp>
      <p:sp>
        <p:nvSpPr>
          <p:cNvPr id="31" name="Rectangle 7" descr="An empty placeholder to add an image. Click on the placeholder and select the image that you wish to add"/>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GB" noProof="0" dirty="0"/>
              <a:t>Click icon to add picture</a:t>
            </a:r>
          </a:p>
        </p:txBody>
      </p:sp>
      <p:sp>
        <p:nvSpPr>
          <p:cNvPr id="9" name="Rectangle 7" descr="An empty placeholder to add an image. Click on the placeholder and select the image that you wish to add"/>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GB" noProof="0" dirty="0"/>
              <a:t>Click icon to add picture</a:t>
            </a:r>
          </a:p>
        </p:txBody>
      </p:sp>
      <p:sp>
        <p:nvSpPr>
          <p:cNvPr id="23" name="Rectangle 7" descr="An empty placeholder to add an image. Click on the placeholder and select the image that you wish to add"/>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GB" noProof="0" dirty="0"/>
              <a:t>Click icon to add picture</a:t>
            </a:r>
          </a:p>
        </p:txBody>
      </p:sp>
      <p:sp>
        <p:nvSpPr>
          <p:cNvPr id="26" name="Rectangle 7" descr="An empty placeholder to add an image. Click on the placeholder and select the image that you wish to add"/>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GB" noProof="0" dirty="0"/>
              <a:t>Click icon to add picture</a:t>
            </a:r>
          </a:p>
        </p:txBody>
      </p:sp>
      <p:sp>
        <p:nvSpPr>
          <p:cNvPr id="7" name="Rectangle 6"/>
          <p:cNvSpPr>
            <a:spLocks noGrp="1"/>
          </p:cNvSpPr>
          <p:nvPr>
            <p:ph type="dt" sz="half" idx="29"/>
          </p:nvPr>
        </p:nvSpPr>
        <p:spPr/>
        <p:txBody>
          <a:bodyPr rtlCol="0"/>
          <a:lstStyle/>
          <a:p>
            <a:pPr rtl="0"/>
            <a:fld id="{C7B086AD-5B3A-4548-8A90-8D1B6405BD14}" type="datetime1">
              <a:rPr kumimoji="0" lang="en-GB" noProof="0" smtClean="0"/>
              <a:t>21/10/2021</a:t>
            </a:fld>
            <a:endParaRPr kumimoji="0" lang="en-GB" noProof="0" dirty="0"/>
          </a:p>
        </p:txBody>
      </p:sp>
      <p:sp>
        <p:nvSpPr>
          <p:cNvPr id="10" name="Rectangle 9"/>
          <p:cNvSpPr>
            <a:spLocks noGrp="1"/>
          </p:cNvSpPr>
          <p:nvPr>
            <p:ph type="ftr" sz="quarter" idx="31"/>
          </p:nvPr>
        </p:nvSpPr>
        <p:spPr/>
        <p:txBody>
          <a:bodyPr rtlCol="0"/>
          <a:lstStyle/>
          <a:p>
            <a:pPr rtl="0"/>
            <a:r>
              <a:rPr lang="en-GB" noProof="0" dirty="0"/>
              <a:t>Add a footer</a:t>
            </a:r>
          </a:p>
        </p:txBody>
      </p:sp>
      <p:sp>
        <p:nvSpPr>
          <p:cNvPr id="8" name="Rectangle 7"/>
          <p:cNvSpPr>
            <a:spLocks noGrp="1"/>
          </p:cNvSpPr>
          <p:nvPr>
            <p:ph type="sldNum" sz="quarter" idx="30"/>
          </p:nvPr>
        </p:nvSpPr>
        <p:spPr/>
        <p:txBody>
          <a:bodyPr rtlCol="0"/>
          <a:lstStyle/>
          <a:p>
            <a:pPr algn="r" rtl="0"/>
            <a:fld id="{F99EC173-99AE-4773-AB25-02E469A13EAE}" type="slidenum">
              <a:rPr kumimoji="0" lang="en-GB" sz="1200" noProof="0" smtClean="0">
                <a:solidFill>
                  <a:schemeClr val="tx2"/>
                </a:solidFill>
              </a:rPr>
              <a:pPr algn="r"/>
              <a:t>‹#›</a:t>
            </a:fld>
            <a:endParaRPr kumimoji="0" lang="en-GB" noProof="0"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23" name="Rectangle 7" descr="An empty placeholder to add an image. Click on the placeholder and select the image that you wish to add"/>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GB" noProof="0" dirty="0"/>
              <a:t>Click icon to add picture</a:t>
            </a:r>
          </a:p>
        </p:txBody>
      </p:sp>
      <p:sp>
        <p:nvSpPr>
          <p:cNvPr id="30" name="Rectangle 7" descr="An empty placeholder to add an image. Click on the placeholder and select the image that you wish to add"/>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GB" noProof="0" dirty="0"/>
              <a:t>Click icon to add picture</a:t>
            </a:r>
          </a:p>
        </p:txBody>
      </p:sp>
      <p:sp>
        <p:nvSpPr>
          <p:cNvPr id="17" name="Rectangle 7" descr="An empty placeholder to add an image. Click on the placeholder and select the image that you wish to add"/>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GB" noProof="0" dirty="0"/>
              <a:t>Click icon to add picture</a:t>
            </a:r>
          </a:p>
        </p:txBody>
      </p:sp>
      <p:sp>
        <p:nvSpPr>
          <p:cNvPr id="22" name="Rectangle 7" descr="An empty placeholder to add an image. Click on the placeholder and select the image that you wish to add"/>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GB" noProof="0" dirty="0"/>
              <a:t>Click icon to add picture</a:t>
            </a:r>
          </a:p>
        </p:txBody>
      </p:sp>
      <p:sp>
        <p:nvSpPr>
          <p:cNvPr id="31" name="Rectangle 7" descr="An empty placeholder to add an image. Click on the placeholder and select the image that you wish to add"/>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GB" noProof="0" dirty="0"/>
              <a:t>Click icon to add picture</a:t>
            </a:r>
          </a:p>
        </p:txBody>
      </p:sp>
      <p:sp>
        <p:nvSpPr>
          <p:cNvPr id="7" name="Rectangle 6"/>
          <p:cNvSpPr>
            <a:spLocks noGrp="1"/>
          </p:cNvSpPr>
          <p:nvPr>
            <p:ph type="dt" sz="half" idx="31"/>
          </p:nvPr>
        </p:nvSpPr>
        <p:spPr/>
        <p:txBody>
          <a:bodyPr rtlCol="0"/>
          <a:lstStyle/>
          <a:p>
            <a:pPr rtl="0"/>
            <a:fld id="{E3F4F19E-BF03-40A6-A867-47B91398B320}" type="datetime1">
              <a:rPr kumimoji="0" lang="en-GB" noProof="0" smtClean="0"/>
              <a:t>21/10/2021</a:t>
            </a:fld>
            <a:endParaRPr kumimoji="0" lang="en-GB" noProof="0" dirty="0"/>
          </a:p>
        </p:txBody>
      </p:sp>
      <p:sp>
        <p:nvSpPr>
          <p:cNvPr id="9" name="Rectangle 8"/>
          <p:cNvSpPr>
            <a:spLocks noGrp="1"/>
          </p:cNvSpPr>
          <p:nvPr>
            <p:ph type="ftr" sz="quarter" idx="33"/>
          </p:nvPr>
        </p:nvSpPr>
        <p:spPr/>
        <p:txBody>
          <a:bodyPr rtlCol="0"/>
          <a:lstStyle/>
          <a:p>
            <a:pPr rtl="0"/>
            <a:r>
              <a:rPr lang="en-GB" noProof="0" dirty="0"/>
              <a:t>Add a footer</a:t>
            </a:r>
          </a:p>
        </p:txBody>
      </p:sp>
      <p:sp>
        <p:nvSpPr>
          <p:cNvPr id="8" name="Rectangle 7"/>
          <p:cNvSpPr>
            <a:spLocks noGrp="1"/>
          </p:cNvSpPr>
          <p:nvPr>
            <p:ph type="sldNum" sz="quarter" idx="32"/>
          </p:nvPr>
        </p:nvSpPr>
        <p:spPr/>
        <p:txBody>
          <a:bodyPr rtlCol="0"/>
          <a:lstStyle/>
          <a:p>
            <a:pPr algn="r" rtl="0"/>
            <a:fld id="{F99EC173-99AE-4773-AB25-02E469A13EAE}" type="slidenum">
              <a:rPr kumimoji="0" lang="en-GB" sz="1200" noProof="0" smtClean="0">
                <a:solidFill>
                  <a:schemeClr val="tx2"/>
                </a:solidFill>
              </a:rPr>
              <a:pPr algn="r"/>
              <a:t>‹#›</a:t>
            </a:fld>
            <a:endParaRPr kumimoji="0" lang="en-GB" noProof="0"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qua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252728"/>
          </a:xfrm>
          <a:prstGeom prst="rect">
            <a:avLst/>
          </a:prstGeom>
        </p:spPr>
        <p:txBody>
          <a:bodyPr rtlCol="0" anchor="ctr" anchorCtr="0"/>
          <a:lstStyle/>
          <a:p>
            <a:pPr rtl="0"/>
            <a:r>
              <a:rPr lang="en-GB" noProof="0"/>
              <a:t>Click to edit Master title style</a:t>
            </a:r>
            <a:endParaRPr lang="en-GB" noProof="0" dirty="0"/>
          </a:p>
        </p:txBody>
      </p:sp>
      <p:sp>
        <p:nvSpPr>
          <p:cNvPr id="4" name="Picture Placeholder 3" descr="An empty placeholder to add an image. Click on the placeholder and select the image that you wish to add"/>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GB" noProof="0" dirty="0"/>
              <a:t>Click icon to add picture</a:t>
            </a:r>
          </a:p>
        </p:txBody>
      </p:sp>
      <p:sp>
        <p:nvSpPr>
          <p:cNvPr id="7" name="Text Placeholder 6"/>
          <p:cNvSpPr>
            <a:spLocks noGrp="1"/>
          </p:cNvSpPr>
          <p:nvPr>
            <p:ph type="body" sz="quarter" idx="15" hasCustomPrompt="1"/>
          </p:nvPr>
        </p:nvSpPr>
        <p:spPr>
          <a:xfrm>
            <a:off x="3048000" y="4876800"/>
            <a:ext cx="3200400" cy="1295400"/>
          </a:xfrm>
        </p:spPr>
        <p:txBody>
          <a:bodyPr tIns="91440" rIns="9144" bIns="91440" rtlCol="0" anchor="t"/>
          <a:lstStyle>
            <a:lvl1pPr marL="0" marR="0" indent="0" algn="l" eaLnBrk="1" latinLnBrk="0" hangingPunct="1">
              <a:buFontTx/>
              <a:buNone/>
              <a:defRPr kumimoji="0" sz="1800" i="0"/>
            </a:lvl1pPr>
            <a:extLst/>
          </a:lstStyle>
          <a:p>
            <a:pPr lvl="0" rtl="0"/>
            <a:r>
              <a:rPr lang="en-GB" noProof="0" dirty="0"/>
              <a:t>Click to add caption</a:t>
            </a:r>
          </a:p>
        </p:txBody>
      </p:sp>
      <p:sp>
        <p:nvSpPr>
          <p:cNvPr id="5" name="Rectangle 4"/>
          <p:cNvSpPr>
            <a:spLocks noGrp="1"/>
          </p:cNvSpPr>
          <p:nvPr>
            <p:ph type="dt" sz="half" idx="16"/>
          </p:nvPr>
        </p:nvSpPr>
        <p:spPr/>
        <p:txBody>
          <a:bodyPr rtlCol="0"/>
          <a:lstStyle/>
          <a:p>
            <a:pPr rtl="0"/>
            <a:fld id="{34C62E11-7191-4889-9BD1-14D4B7161C74}" type="datetime1">
              <a:rPr kumimoji="0" lang="en-GB" noProof="0" smtClean="0"/>
              <a:t>21/10/2021</a:t>
            </a:fld>
            <a:endParaRPr kumimoji="0" lang="en-GB" noProof="0" dirty="0"/>
          </a:p>
        </p:txBody>
      </p:sp>
      <p:sp>
        <p:nvSpPr>
          <p:cNvPr id="8" name="Rectangle 7"/>
          <p:cNvSpPr>
            <a:spLocks noGrp="1"/>
          </p:cNvSpPr>
          <p:nvPr>
            <p:ph type="ftr" sz="quarter" idx="18"/>
          </p:nvPr>
        </p:nvSpPr>
        <p:spPr/>
        <p:txBody>
          <a:bodyPr rtlCol="0"/>
          <a:lstStyle/>
          <a:p>
            <a:pPr rtl="0"/>
            <a:r>
              <a:rPr lang="en-GB" noProof="0" dirty="0"/>
              <a:t>Add a footer</a:t>
            </a:r>
          </a:p>
        </p:txBody>
      </p:sp>
      <p:sp>
        <p:nvSpPr>
          <p:cNvPr id="6" name="Rectangle 5"/>
          <p:cNvSpPr>
            <a:spLocks noGrp="1"/>
          </p:cNvSpPr>
          <p:nvPr>
            <p:ph type="sldNum" sz="quarter" idx="17"/>
          </p:nvPr>
        </p:nvSpPr>
        <p:spPr/>
        <p:txBody>
          <a:bodyPr rtlCol="0"/>
          <a:lstStyle/>
          <a:p>
            <a:pPr algn="r" rtl="0"/>
            <a:fld id="{F99EC173-99AE-4773-AB25-02E469A13EAE}" type="slidenum">
              <a:rPr kumimoji="0" lang="en-GB" sz="1200" noProof="0" smtClean="0">
                <a:solidFill>
                  <a:schemeClr val="tx2"/>
                </a:solidFill>
              </a:rPr>
              <a:pPr algn="r"/>
              <a:t>‹#›</a:t>
            </a:fld>
            <a:endParaRPr kumimoji="0" lang="en-GB" noProof="0"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6" name="Picture Placeholder 5" descr="An empty placeholder to add an image. Click on the placeholder and select the image that you wish to add"/>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GB" noProof="0" dirty="0"/>
              <a:t>Click icon to add picture</a:t>
            </a:r>
          </a:p>
        </p:txBody>
      </p:sp>
      <p:sp>
        <p:nvSpPr>
          <p:cNvPr id="8" name="Text Placeholder 7"/>
          <p:cNvSpPr>
            <a:spLocks noGrp="1"/>
          </p:cNvSpPr>
          <p:nvPr>
            <p:ph type="body" sz="quarter" idx="16" hasCustomPrompt="1"/>
          </p:nvPr>
        </p:nvSpPr>
        <p:spPr>
          <a:xfrm>
            <a:off x="1143000" y="4648200"/>
            <a:ext cx="3200400" cy="1295400"/>
          </a:xfrm>
        </p:spPr>
        <p:txBody>
          <a:bodyPr tIns="91440" rIns="9144" bIns="91440" rtlCol="0" anchor="t"/>
          <a:lstStyle>
            <a:lvl1pPr marL="0" marR="0" indent="0" algn="l" eaLnBrk="1" latinLnBrk="0" hangingPunct="1">
              <a:buFontTx/>
              <a:buNone/>
              <a:defRPr kumimoji="0" sz="1800" i="0"/>
            </a:lvl1pPr>
            <a:extLst/>
          </a:lstStyle>
          <a:p>
            <a:pPr lvl="0" rtl="0"/>
            <a:r>
              <a:rPr lang="en-GB" noProof="0" dirty="0"/>
              <a:t>Click to add caption</a:t>
            </a:r>
          </a:p>
        </p:txBody>
      </p:sp>
      <p:sp>
        <p:nvSpPr>
          <p:cNvPr id="4" name="Picture Placeholder 3" descr="An empty placeholder to add an image. Click on the placeholder and select the image that you wish to add"/>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GB" noProof="0" dirty="0"/>
              <a:t>Click icon to add picture</a:t>
            </a:r>
          </a:p>
        </p:txBody>
      </p:sp>
      <p:sp>
        <p:nvSpPr>
          <p:cNvPr id="7" name="Text Placeholder 6"/>
          <p:cNvSpPr>
            <a:spLocks noGrp="1"/>
          </p:cNvSpPr>
          <p:nvPr>
            <p:ph type="body" sz="quarter" idx="15" hasCustomPrompt="1"/>
          </p:nvPr>
        </p:nvSpPr>
        <p:spPr>
          <a:xfrm>
            <a:off x="4953000" y="4648200"/>
            <a:ext cx="3200400" cy="1295400"/>
          </a:xfrm>
        </p:spPr>
        <p:txBody>
          <a:bodyPr tIns="91440" rIns="9144" bIns="91440" rtlCol="0" anchor="t"/>
          <a:lstStyle>
            <a:lvl1pPr marL="0" marR="0" indent="0" algn="l" eaLnBrk="1" latinLnBrk="0" hangingPunct="1">
              <a:buFontTx/>
              <a:buNone/>
              <a:defRPr kumimoji="0" sz="1800" i="0"/>
            </a:lvl1pPr>
            <a:extLst/>
          </a:lstStyle>
          <a:p>
            <a:pPr lvl="0" rtl="0"/>
            <a:r>
              <a:rPr lang="en-GB" noProof="0" dirty="0"/>
              <a:t>Click to add caption</a:t>
            </a:r>
          </a:p>
        </p:txBody>
      </p:sp>
      <p:sp>
        <p:nvSpPr>
          <p:cNvPr id="9" name="Rectangle 8"/>
          <p:cNvSpPr>
            <a:spLocks noGrp="1"/>
          </p:cNvSpPr>
          <p:nvPr>
            <p:ph type="dt" sz="half" idx="17"/>
          </p:nvPr>
        </p:nvSpPr>
        <p:spPr/>
        <p:txBody>
          <a:bodyPr rtlCol="0"/>
          <a:lstStyle/>
          <a:p>
            <a:pPr rtl="0"/>
            <a:fld id="{6BFD501E-D8DC-4E12-8B2E-40996D5205B2}" type="datetime1">
              <a:rPr kumimoji="0" lang="en-GB" noProof="0" smtClean="0"/>
              <a:t>21/10/2021</a:t>
            </a:fld>
            <a:endParaRPr kumimoji="0" lang="en-GB" noProof="0" dirty="0"/>
          </a:p>
        </p:txBody>
      </p:sp>
      <p:sp>
        <p:nvSpPr>
          <p:cNvPr id="11" name="Rectangle 10"/>
          <p:cNvSpPr>
            <a:spLocks noGrp="1"/>
          </p:cNvSpPr>
          <p:nvPr>
            <p:ph type="ftr" sz="quarter" idx="19"/>
          </p:nvPr>
        </p:nvSpPr>
        <p:spPr/>
        <p:txBody>
          <a:bodyPr rtlCol="0"/>
          <a:lstStyle/>
          <a:p>
            <a:pPr rtl="0"/>
            <a:r>
              <a:rPr lang="en-GB" noProof="0" dirty="0"/>
              <a:t>Add a footer</a:t>
            </a:r>
          </a:p>
        </p:txBody>
      </p:sp>
      <p:sp>
        <p:nvSpPr>
          <p:cNvPr id="10" name="Rectangle 9"/>
          <p:cNvSpPr>
            <a:spLocks noGrp="1"/>
          </p:cNvSpPr>
          <p:nvPr>
            <p:ph type="sldNum" sz="quarter" idx="18"/>
          </p:nvPr>
        </p:nvSpPr>
        <p:spPr/>
        <p:txBody>
          <a:bodyPr rtlCol="0"/>
          <a:lstStyle/>
          <a:p>
            <a:pPr algn="r" rtl="0"/>
            <a:fld id="{F99EC173-99AE-4773-AB25-02E469A13EAE}" type="slidenum">
              <a:rPr kumimoji="0" lang="en-GB" sz="1200" noProof="0" smtClean="0">
                <a:solidFill>
                  <a:schemeClr val="tx2"/>
                </a:solidFill>
              </a:rPr>
              <a:pPr algn="r"/>
              <a:t>‹#›</a:t>
            </a:fld>
            <a:endParaRPr kumimoji="0" lang="en-GB" noProof="0"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ndscap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5924" y="5943600"/>
            <a:ext cx="7388352" cy="334962"/>
          </a:xfrm>
          <a:prstGeom prst="rect">
            <a:avLst/>
          </a:prstGeom>
        </p:spPr>
        <p:txBody>
          <a:bodyPr rtlCol="0">
            <a:normAutofit/>
          </a:bodyPr>
          <a:lstStyle>
            <a:lvl1pPr>
              <a:defRPr sz="2000"/>
            </a:lvl1pPr>
          </a:lstStyle>
          <a:p>
            <a:pPr rtl="0"/>
            <a:r>
              <a:rPr lang="en-GB" noProof="0"/>
              <a:t>Click to edit Master title style</a:t>
            </a:r>
            <a:endParaRPr lang="en-GB" noProof="0" dirty="0"/>
          </a:p>
        </p:txBody>
      </p:sp>
      <p:sp>
        <p:nvSpPr>
          <p:cNvPr id="5" name="Rectangle 9" descr="An empty placeholder to add an image. Click on the placeholder and select the image that you wish to add"/>
          <p:cNvSpPr>
            <a:spLocks noGrp="1" noChangeAspect="1"/>
          </p:cNvSpPr>
          <p:nvPr>
            <p:ph type="pic" sz="quarter" idx="10"/>
          </p:nvPr>
        </p:nvSpPr>
        <p:spPr>
          <a:xfrm>
            <a:off x="914400" y="294590"/>
            <a:ext cx="7391400" cy="554355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lstStyle>
            <a:lvl1pPr marL="0" marR="0" indent="1588" algn="ctr" rtl="0" eaLnBrk="1" latinLnBrk="0" hangingPunct="1">
              <a:spcBef>
                <a:spcPct val="20000"/>
              </a:spcBef>
              <a:buFontTx/>
              <a:buNone/>
              <a:defRPr kumimoji="0" lang="en-US" i="0" smtClean="0">
                <a:solidFill>
                  <a:schemeClr val="tx1"/>
                </a:solidFill>
                <a:latin typeface="+mn-lt"/>
                <a:ea typeface="+mn-ea"/>
                <a:cs typeface="+mn-cs"/>
              </a:defRPr>
            </a:lvl1pPr>
            <a:extLst/>
          </a:lstStyle>
          <a:p>
            <a:pPr marL="0" marR="0" indent="1588" algn="ctr" rtl="0" eaLnBrk="1" latinLnBrk="1" hangingPunct="1"/>
            <a:r>
              <a:rPr lang="en-GB" noProof="0" dirty="0"/>
              <a:t>Click icon to add picture</a:t>
            </a:r>
          </a:p>
        </p:txBody>
      </p:sp>
      <p:sp>
        <p:nvSpPr>
          <p:cNvPr id="7" name="Rectangle 5"/>
          <p:cNvSpPr>
            <a:spLocks noGrp="1"/>
          </p:cNvSpPr>
          <p:nvPr>
            <p:ph type="body" sz="quarter" idx="11" hasCustomPrompt="1"/>
          </p:nvPr>
        </p:nvSpPr>
        <p:spPr>
          <a:xfrm>
            <a:off x="915924" y="6324600"/>
            <a:ext cx="7388352" cy="381000"/>
          </a:xfrm>
        </p:spPr>
        <p:txBody>
          <a:bodyPr rIns="9144" rtlCol="0" anchor="t"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rtl="0"/>
            <a:r>
              <a:rPr lang="en-GB" noProof="0" dirty="0"/>
              <a:t>Click to add caption</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norama">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252728"/>
          </a:xfrm>
          <a:prstGeom prst="rect">
            <a:avLst/>
          </a:prstGeom>
        </p:spPr>
        <p:txBody>
          <a:bodyPr rtlCol="0" anchor="ctr" anchorCtr="0"/>
          <a:lstStyle>
            <a:lvl1pPr>
              <a:defRPr lang="en-US"/>
            </a:lvl1pPr>
          </a:lstStyle>
          <a:p>
            <a:pPr lvl="0" rtl="0"/>
            <a:r>
              <a:rPr lang="en-GB" noProof="0"/>
              <a:t>Click to edit Master title style</a:t>
            </a:r>
            <a:endParaRPr lang="en-GB" noProof="0" dirty="0"/>
          </a:p>
        </p:txBody>
      </p:sp>
      <p:sp>
        <p:nvSpPr>
          <p:cNvPr id="3" name="Picture Placeholder 2" descr="An empty placeholder to add an image. Click on the placeholder and select the image that you wish to add"/>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GB" noProof="0" dirty="0"/>
              <a:t>Click icon to add picture</a:t>
            </a:r>
          </a:p>
        </p:txBody>
      </p:sp>
      <p:sp>
        <p:nvSpPr>
          <p:cNvPr id="4" name="Text Placeholder 3"/>
          <p:cNvSpPr>
            <a:spLocks noGrp="1"/>
          </p:cNvSpPr>
          <p:nvPr>
            <p:ph type="body" sz="quarter" idx="12" hasCustomPrompt="1"/>
          </p:nvPr>
        </p:nvSpPr>
        <p:spPr>
          <a:xfrm>
            <a:off x="457200" y="4876800"/>
            <a:ext cx="8229600" cy="1447800"/>
          </a:xfrm>
        </p:spPr>
        <p:txBody>
          <a:bodyPr tIns="91440" rIns="9144" bIns="91440" rtlCol="0" anchor="t"/>
          <a:lstStyle>
            <a:lvl1pPr marL="0" marR="0" indent="0" algn="l" eaLnBrk="1" latinLnBrk="0" hangingPunct="1">
              <a:buFontTx/>
              <a:buNone/>
              <a:defRPr kumimoji="0" sz="1800" i="0"/>
            </a:lvl1pPr>
            <a:extLst/>
          </a:lstStyle>
          <a:p>
            <a:pPr lvl="0" rtl="0"/>
            <a:r>
              <a:rPr lang="en-GB" noProof="0" dirty="0"/>
              <a:t>Click to add caption</a:t>
            </a:r>
          </a:p>
        </p:txBody>
      </p:sp>
      <p:sp>
        <p:nvSpPr>
          <p:cNvPr id="5" name="Rectangle 4"/>
          <p:cNvSpPr>
            <a:spLocks noGrp="1"/>
          </p:cNvSpPr>
          <p:nvPr>
            <p:ph type="dt" sz="half" idx="31"/>
          </p:nvPr>
        </p:nvSpPr>
        <p:spPr/>
        <p:txBody>
          <a:bodyPr rtlCol="0"/>
          <a:lstStyle/>
          <a:p>
            <a:pPr rtl="0"/>
            <a:fld id="{B04F8EF4-0F13-46AC-8213-09F9401E9898}" type="datetime1">
              <a:rPr kumimoji="0" lang="en-GB" noProof="0" smtClean="0"/>
              <a:t>21/10/2021</a:t>
            </a:fld>
            <a:endParaRPr kumimoji="0" lang="en-GB" noProof="0" dirty="0"/>
          </a:p>
        </p:txBody>
      </p:sp>
      <p:sp>
        <p:nvSpPr>
          <p:cNvPr id="7" name="Rectangle 6"/>
          <p:cNvSpPr>
            <a:spLocks noGrp="1"/>
          </p:cNvSpPr>
          <p:nvPr>
            <p:ph type="ftr" sz="quarter" idx="33"/>
          </p:nvPr>
        </p:nvSpPr>
        <p:spPr/>
        <p:txBody>
          <a:bodyPr rtlCol="0"/>
          <a:lstStyle/>
          <a:p>
            <a:pPr rtl="0"/>
            <a:r>
              <a:rPr lang="en-GB" noProof="0" dirty="0"/>
              <a:t>Add a footer</a:t>
            </a:r>
          </a:p>
        </p:txBody>
      </p:sp>
      <p:sp>
        <p:nvSpPr>
          <p:cNvPr id="6" name="Rectangle 5"/>
          <p:cNvSpPr>
            <a:spLocks noGrp="1"/>
          </p:cNvSpPr>
          <p:nvPr>
            <p:ph type="sldNum" sz="quarter" idx="32"/>
          </p:nvPr>
        </p:nvSpPr>
        <p:spPr/>
        <p:txBody>
          <a:bodyPr rtlCol="0"/>
          <a:lstStyle/>
          <a:p>
            <a:pPr algn="r" rtl="0"/>
            <a:fld id="{F99EC173-99AE-4773-AB25-02E469A13EAE}" type="slidenum">
              <a:rPr kumimoji="0" lang="en-GB" sz="1200" noProof="0" smtClean="0">
                <a:solidFill>
                  <a:schemeClr val="tx2"/>
                </a:solidFill>
              </a:rPr>
              <a:pPr algn="r"/>
              <a:t>‹#›</a:t>
            </a:fld>
            <a:endParaRPr kumimoji="0" lang="en-GB" noProof="0"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457200" y="274320"/>
            <a:ext cx="8229600" cy="1252728"/>
          </a:xfrm>
          <a:prstGeom prst="rect">
            <a:avLst/>
          </a:prstGeom>
        </p:spPr>
        <p:txBody>
          <a:bodyPr rtlCol="0" anchor="ctr" anchorCtr="0"/>
          <a:lstStyle/>
          <a:p>
            <a:pPr rtl="0"/>
            <a:r>
              <a:rPr lang="en-GB" noProof="0"/>
              <a:t>Click to edit Master title style</a:t>
            </a:r>
            <a:endParaRPr lang="en-GB" noProof="0" dirty="0"/>
          </a:p>
        </p:txBody>
      </p:sp>
      <p:sp>
        <p:nvSpPr>
          <p:cNvPr id="14" name="Rectangle 6"/>
          <p:cNvSpPr>
            <a:spLocks noGrp="1"/>
          </p:cNvSpPr>
          <p:nvPr>
            <p:ph idx="1"/>
          </p:nvPr>
        </p:nvSpPr>
        <p:spPr/>
        <p:txBody>
          <a:bodyPr rtlCol="0"/>
          <a:lstStyle/>
          <a:p>
            <a:pPr lvl="0" rtl="0" eaLnBrk="1" latinLnBrk="1" hangingPunct="1"/>
            <a:r>
              <a:rPr lang="en-GB" noProof="0"/>
              <a:t>Click to edit Master text styles</a:t>
            </a:r>
          </a:p>
          <a:p>
            <a:pPr lvl="1" rtl="0" eaLnBrk="1" latinLnBrk="1" hangingPunct="1"/>
            <a:r>
              <a:rPr lang="en-GB" noProof="0"/>
              <a:t>Second level</a:t>
            </a:r>
          </a:p>
          <a:p>
            <a:pPr lvl="2" rtl="0" eaLnBrk="1" latinLnBrk="1" hangingPunct="1"/>
            <a:r>
              <a:rPr lang="en-GB" noProof="0"/>
              <a:t>Third level</a:t>
            </a:r>
          </a:p>
          <a:p>
            <a:pPr lvl="3" rtl="0" eaLnBrk="1" latinLnBrk="1" hangingPunct="1"/>
            <a:r>
              <a:rPr lang="en-GB" noProof="0"/>
              <a:t>Fourth level</a:t>
            </a:r>
          </a:p>
          <a:p>
            <a:pPr lvl="4" rtl="0" eaLnBrk="1" latinLnBrk="1" hangingPunct="1"/>
            <a:r>
              <a:rPr lang="en-GB" noProof="0"/>
              <a:t>Fifth level</a:t>
            </a:r>
            <a:endParaRPr lang="en-GB" noProof="0" dirty="0"/>
          </a:p>
        </p:txBody>
      </p:sp>
      <p:sp>
        <p:nvSpPr>
          <p:cNvPr id="2" name="Rectangle 7"/>
          <p:cNvSpPr>
            <a:spLocks noGrp="1"/>
          </p:cNvSpPr>
          <p:nvPr>
            <p:ph type="dt" sz="half" idx="10"/>
          </p:nvPr>
        </p:nvSpPr>
        <p:spPr/>
        <p:txBody>
          <a:bodyPr rtlCol="0"/>
          <a:lstStyle/>
          <a:p>
            <a:pPr rtl="0"/>
            <a:fld id="{C5F1FEFB-6FEC-4599-BEA9-4BC98D6F4F03}" type="datetime1">
              <a:rPr kumimoji="0" lang="en-GB" noProof="0" smtClean="0"/>
              <a:t>21/10/2021</a:t>
            </a:fld>
            <a:endParaRPr kumimoji="0" lang="en-GB" noProof="0" dirty="0"/>
          </a:p>
        </p:txBody>
      </p:sp>
      <p:sp>
        <p:nvSpPr>
          <p:cNvPr id="27" name="Rectangle 19"/>
          <p:cNvSpPr>
            <a:spLocks noGrp="1"/>
          </p:cNvSpPr>
          <p:nvPr>
            <p:ph type="ftr" sz="quarter" idx="11"/>
          </p:nvPr>
        </p:nvSpPr>
        <p:spPr/>
        <p:txBody>
          <a:bodyPr rtlCol="0"/>
          <a:lstStyle/>
          <a:p>
            <a:pPr rtl="0"/>
            <a:r>
              <a:rPr lang="en-GB" noProof="0" dirty="0"/>
              <a:t>Add a footer</a:t>
            </a:r>
          </a:p>
        </p:txBody>
      </p:sp>
      <p:sp>
        <p:nvSpPr>
          <p:cNvPr id="24" name="Rectangle 26"/>
          <p:cNvSpPr>
            <a:spLocks noGrp="1"/>
          </p:cNvSpPr>
          <p:nvPr>
            <p:ph type="sldNum" sz="quarter" idx="12"/>
          </p:nvPr>
        </p:nvSpPr>
        <p:spPr/>
        <p:txBody>
          <a:bodyPr rtlCol="0"/>
          <a:lstStyle/>
          <a:p>
            <a:pPr rtl="0"/>
            <a:fld id="{963B0023-0CED-47F7-85AE-654F0B232C29}" type="slidenum">
              <a:rPr kumimoji="0" lang="en-GB" noProof="0" smtClean="0"/>
              <a:pPr/>
              <a:t>‹#›</a:t>
            </a:fld>
            <a:endParaRPr kumimoji="0" lang="en-GB" noProof="0"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rai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3505200" cy="685800"/>
          </a:xfrm>
          <a:prstGeom prst="rect">
            <a:avLst/>
          </a:prstGeom>
        </p:spPr>
        <p:txBody>
          <a:bodyPr rtlCol="0" anchor="t" anchorCtr="0">
            <a:normAutofit/>
          </a:bodyPr>
          <a:lstStyle>
            <a:lvl1pPr>
              <a:defRPr sz="2000"/>
            </a:lvl1pPr>
          </a:lstStyle>
          <a:p>
            <a:pPr rtl="0"/>
            <a:r>
              <a:rPr lang="en-GB" noProof="0"/>
              <a:t>Click to edit Master title style</a:t>
            </a:r>
            <a:endParaRPr lang="en-GB" noProof="0" dirty="0"/>
          </a:p>
        </p:txBody>
      </p:sp>
      <p:sp>
        <p:nvSpPr>
          <p:cNvPr id="11" name="Rectangle 8" descr="An empty placeholder to add an image. Click on the placeholder and select the image that you wish to add"/>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GB" noProof="0" dirty="0"/>
              <a:t>Click icon to add picture</a:t>
            </a:r>
          </a:p>
        </p:txBody>
      </p:sp>
      <p:sp>
        <p:nvSpPr>
          <p:cNvPr id="13" name="Rectangle 6"/>
          <p:cNvSpPr>
            <a:spLocks noGrp="1"/>
          </p:cNvSpPr>
          <p:nvPr>
            <p:ph type="body" sz="quarter" idx="11" hasCustomPrompt="1"/>
          </p:nvPr>
        </p:nvSpPr>
        <p:spPr>
          <a:xfrm>
            <a:off x="5257800" y="2895600"/>
            <a:ext cx="3505200" cy="3505200"/>
          </a:xfrm>
        </p:spPr>
        <p:txBody>
          <a:bodyPr tIns="91440" bIns="91440" rtlCol="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rtl="0"/>
            <a:r>
              <a:rPr lang="en-GB" noProof="0" dirty="0"/>
              <a:t>Click to add caption</a:t>
            </a:r>
          </a:p>
        </p:txBody>
      </p:sp>
      <p:sp>
        <p:nvSpPr>
          <p:cNvPr id="4" name="Rectangle 3"/>
          <p:cNvSpPr>
            <a:spLocks noGrp="1"/>
          </p:cNvSpPr>
          <p:nvPr>
            <p:ph type="dt" sz="half" idx="12"/>
          </p:nvPr>
        </p:nvSpPr>
        <p:spPr/>
        <p:txBody>
          <a:bodyPr rtlCol="0"/>
          <a:lstStyle/>
          <a:p>
            <a:pPr rtl="0"/>
            <a:fld id="{17591FC5-CD1D-4A63-A267-5CE46083F120}" type="datetime1">
              <a:rPr kumimoji="0" lang="en-GB" noProof="0" smtClean="0"/>
              <a:t>21/10/2021</a:t>
            </a:fld>
            <a:endParaRPr kumimoji="0" lang="en-GB" noProof="0" dirty="0"/>
          </a:p>
        </p:txBody>
      </p:sp>
      <p:sp>
        <p:nvSpPr>
          <p:cNvPr id="6" name="Rectangle 5"/>
          <p:cNvSpPr>
            <a:spLocks noGrp="1"/>
          </p:cNvSpPr>
          <p:nvPr>
            <p:ph type="ftr" sz="quarter" idx="14"/>
          </p:nvPr>
        </p:nvSpPr>
        <p:spPr/>
        <p:txBody>
          <a:bodyPr rtlCol="0"/>
          <a:lstStyle/>
          <a:p>
            <a:pPr rtl="0"/>
            <a:r>
              <a:rPr lang="en-GB" noProof="0" dirty="0"/>
              <a:t>Add a footer</a:t>
            </a:r>
          </a:p>
        </p:txBody>
      </p:sp>
      <p:sp>
        <p:nvSpPr>
          <p:cNvPr id="5" name="Rectangle 4"/>
          <p:cNvSpPr>
            <a:spLocks noGrp="1"/>
          </p:cNvSpPr>
          <p:nvPr>
            <p:ph type="sldNum" sz="quarter" idx="13"/>
          </p:nvPr>
        </p:nvSpPr>
        <p:spPr/>
        <p:txBody>
          <a:bodyPr rtlCol="0"/>
          <a:lstStyle/>
          <a:p>
            <a:pPr algn="r" rtl="0"/>
            <a:fld id="{F99EC173-99AE-4773-AB25-02E469A13EAE}" type="slidenum">
              <a:rPr kumimoji="0" lang="en-GB" sz="1200" noProof="0" smtClean="0">
                <a:solidFill>
                  <a:schemeClr val="tx2"/>
                </a:solidFill>
              </a:rPr>
              <a:pPr algn="r"/>
              <a:t>‹#›</a:t>
            </a:fld>
            <a:endParaRPr kumimoji="0" lang="en-GB" noProof="0"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descr="An empty placeholder to add an image. Click on the placeholder and select the image that you wish to add"/>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a:buFontTx/>
              <a:buNone/>
            </a:pPr>
            <a:r>
              <a:rPr lang="en-GB" i="0" noProof="0" dirty="0"/>
              <a:t>Click icon to add full page picture</a:t>
            </a:r>
            <a:endParaRPr kumimoji="0" lang="en-GB" i="0" baseline="0" noProof="0" dirty="0"/>
          </a:p>
          <a:p>
            <a:pPr marL="0" marR="0" indent="0" algn="ctr" rtl="0">
              <a:buFontTx/>
              <a:buNone/>
            </a:pPr>
            <a:endParaRPr kumimoji="0" lang="en-GB" i="0" noProof="0" dirty="0"/>
          </a:p>
          <a:p>
            <a:pPr algn="ctr" rtl="0">
              <a:buFontTx/>
              <a:buNone/>
            </a:pPr>
            <a:endParaRPr kumimoji="0" lang="en-GB" i="0" noProof="0" dirty="0"/>
          </a:p>
          <a:p>
            <a:pPr algn="ctr" rtl="0">
              <a:buFontTx/>
              <a:buNone/>
            </a:pPr>
            <a:endParaRPr kumimoji="0" lang="en-GB" i="0" noProof="0"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bum Section">
    <p:spTree>
      <p:nvGrpSpPr>
        <p:cNvPr id="1" name=""/>
        <p:cNvGrpSpPr/>
        <p:nvPr/>
      </p:nvGrpSpPr>
      <p:grpSpPr>
        <a:xfrm>
          <a:off x="0" y="0"/>
          <a:ext cx="0" cy="0"/>
          <a:chOff x="0" y="0"/>
          <a:chExt cx="0" cy="0"/>
        </a:xfrm>
      </p:grpSpPr>
      <p:sp>
        <p:nvSpPr>
          <p:cNvPr id="3" name="Title 2"/>
          <p:cNvSpPr>
            <a:spLocks noGrp="1"/>
          </p:cNvSpPr>
          <p:nvPr>
            <p:ph type="title"/>
          </p:nvPr>
        </p:nvSpPr>
        <p:spPr>
          <a:xfrm>
            <a:off x="752856" y="4575048"/>
            <a:ext cx="7781544" cy="987552"/>
          </a:xfrm>
          <a:prstGeom prst="rect">
            <a:avLst/>
          </a:prstGeom>
        </p:spPr>
        <p:txBody>
          <a:bodyPr bIns="0" rtlCol="0" anchor="b" anchorCtr="0">
            <a:normAutofit/>
          </a:bodyPr>
          <a:lstStyle/>
          <a:p>
            <a:pPr rtl="0"/>
            <a:r>
              <a:rPr lang="en-GB" noProof="0"/>
              <a:t>Click to edit Master title style</a:t>
            </a:r>
            <a:endParaRPr lang="en-GB" noProof="0" dirty="0"/>
          </a:p>
        </p:txBody>
      </p:sp>
      <p:sp>
        <p:nvSpPr>
          <p:cNvPr id="7" name="Rectangle 6" descr="An empty placeholder to add an image. Click on the placeholder and select the image that you wish to add"/>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rtlCol="0"/>
          <a:lstStyle/>
          <a:p>
            <a:pPr algn="ctr" rtl="0" eaLnBrk="1" latinLnBrk="1" hangingPunct="1"/>
            <a:r>
              <a:rPr lang="en-GB" noProof="0" dirty="0"/>
              <a:t>Click icon to add picture</a:t>
            </a:r>
          </a:p>
        </p:txBody>
      </p:sp>
      <p:sp>
        <p:nvSpPr>
          <p:cNvPr id="18" name="Rectangle 6" descr="An empty placeholder to add an image. Click on the placeholder and select the image that you wish to add"/>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rtlCol="0"/>
          <a:lstStyle/>
          <a:p>
            <a:pPr algn="ctr" rtl="0" eaLnBrk="1" latinLnBrk="1" hangingPunct="1"/>
            <a:r>
              <a:rPr lang="en-GB" noProof="0" dirty="0"/>
              <a:t>Click icon to add picture</a:t>
            </a:r>
          </a:p>
        </p:txBody>
      </p:sp>
      <p:sp>
        <p:nvSpPr>
          <p:cNvPr id="2" name="Rectangle 6" descr="An empty placeholder to add an image. Click on the placeholder and select the image that you wish to add"/>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rtlCol="0"/>
          <a:lstStyle/>
          <a:p>
            <a:pPr algn="ctr" rtl="0" eaLnBrk="1" latinLnBrk="1" hangingPunct="1"/>
            <a:r>
              <a:rPr lang="en-GB" noProof="0" dirty="0"/>
              <a:t>Click icon to add picture</a:t>
            </a:r>
          </a:p>
        </p:txBody>
      </p:sp>
      <p:sp>
        <p:nvSpPr>
          <p:cNvPr id="27" name="Rectangle 11"/>
          <p:cNvSpPr>
            <a:spLocks noGrp="1"/>
          </p:cNvSpPr>
          <p:nvPr>
            <p:ph type="body" sz="quarter" idx="14" hasCustomPrompt="1"/>
          </p:nvPr>
        </p:nvSpPr>
        <p:spPr>
          <a:xfrm>
            <a:off x="752670" y="5600700"/>
            <a:ext cx="7772400" cy="838200"/>
          </a:xfrm>
        </p:spPr>
        <p:txBody>
          <a:bodyPr vert="horz" tIns="0" rtlCol="0"/>
          <a:lstStyle>
            <a:lvl1pPr eaLnBrk="1" latinLnBrk="0" hangingPunct="1">
              <a:buFontTx/>
              <a:buNone/>
              <a:defRPr kumimoji="0" sz="1800"/>
            </a:lvl1pPr>
            <a:extLst/>
          </a:lstStyle>
          <a:p>
            <a:pPr lvl="0" rtl="0"/>
            <a:r>
              <a:rPr lang="en-GB" noProof="0" dirty="0"/>
              <a:t>Click to add subtitle</a:t>
            </a:r>
          </a:p>
        </p:txBody>
      </p:sp>
      <p:sp>
        <p:nvSpPr>
          <p:cNvPr id="8" name="Rectangle 7"/>
          <p:cNvSpPr>
            <a:spLocks noGrp="1"/>
          </p:cNvSpPr>
          <p:nvPr>
            <p:ph type="dt" sz="half" idx="17"/>
          </p:nvPr>
        </p:nvSpPr>
        <p:spPr/>
        <p:txBody>
          <a:bodyPr rtlCol="0"/>
          <a:lstStyle/>
          <a:p>
            <a:pPr rtl="0"/>
            <a:fld id="{36099020-58BE-499F-9A64-6EAEA90AC511}" type="datetime1">
              <a:rPr kumimoji="0" lang="en-GB" noProof="0" smtClean="0"/>
              <a:t>21/10/2021</a:t>
            </a:fld>
            <a:endParaRPr kumimoji="0" lang="en-GB" noProof="0" dirty="0"/>
          </a:p>
        </p:txBody>
      </p:sp>
      <p:sp>
        <p:nvSpPr>
          <p:cNvPr id="10" name="Rectangle 9"/>
          <p:cNvSpPr>
            <a:spLocks noGrp="1"/>
          </p:cNvSpPr>
          <p:nvPr>
            <p:ph type="ftr" sz="quarter" idx="19"/>
          </p:nvPr>
        </p:nvSpPr>
        <p:spPr/>
        <p:txBody>
          <a:bodyPr rtlCol="0"/>
          <a:lstStyle/>
          <a:p>
            <a:pPr rtl="0"/>
            <a:r>
              <a:rPr lang="en-GB" noProof="0" dirty="0"/>
              <a:t>Add a footer</a:t>
            </a:r>
          </a:p>
        </p:txBody>
      </p:sp>
      <p:sp>
        <p:nvSpPr>
          <p:cNvPr id="9" name="Rectangle 8"/>
          <p:cNvSpPr>
            <a:spLocks noGrp="1"/>
          </p:cNvSpPr>
          <p:nvPr>
            <p:ph type="sldNum" sz="quarter" idx="18"/>
          </p:nvPr>
        </p:nvSpPr>
        <p:spPr/>
        <p:txBody>
          <a:bodyPr rtlCol="0"/>
          <a:lstStyle/>
          <a:p>
            <a:pPr algn="r" rtl="0"/>
            <a:fld id="{F99EC173-99AE-4773-AB25-02E469A13EAE}" type="slidenum">
              <a:rPr kumimoji="0" lang="en-GB" sz="1200" noProof="0" smtClean="0">
                <a:solidFill>
                  <a:schemeClr val="tx2"/>
                </a:solidFill>
              </a:rPr>
              <a:pPr algn="r"/>
              <a:t>‹#›</a:t>
            </a:fld>
            <a:endParaRPr kumimoji="0" lang="en-GB" noProof="0"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Up Portrait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prstGeom prst="rect">
            <a:avLst/>
          </a:prstGeom>
        </p:spPr>
        <p:txBody>
          <a:bodyPr rtlCol="0"/>
          <a:lstStyle/>
          <a:p>
            <a:pPr rtl="0"/>
            <a:r>
              <a:rPr lang="en-GB" noProof="0"/>
              <a:t>Click to edit Master title style</a:t>
            </a:r>
            <a:endParaRPr lang="en-GB" noProof="0" dirty="0"/>
          </a:p>
        </p:txBody>
      </p:sp>
      <p:sp>
        <p:nvSpPr>
          <p:cNvPr id="11" name="Rectangle 8" descr="An empty placeholder to add an image. Click on the placeholder and select the image that you wish to add"/>
          <p:cNvSpPr>
            <a:spLocks noGrp="1" noChangeAspect="1"/>
          </p:cNvSpPr>
          <p:nvPr>
            <p:ph type="pic" sz="quarter" idx="11"/>
          </p:nvPr>
        </p:nvSpPr>
        <p:spPr>
          <a:xfrm>
            <a:off x="1297754" y="1625111"/>
            <a:ext cx="2895966" cy="386128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GB" noProof="0" dirty="0"/>
              <a:t>Click icon to add picture</a:t>
            </a:r>
          </a:p>
        </p:txBody>
      </p:sp>
      <p:sp>
        <p:nvSpPr>
          <p:cNvPr id="3" name="Rectangle 7"/>
          <p:cNvSpPr>
            <a:spLocks noGrp="1"/>
          </p:cNvSpPr>
          <p:nvPr>
            <p:ph type="body" sz="quarter" idx="14" hasCustomPrompt="1"/>
          </p:nvPr>
        </p:nvSpPr>
        <p:spPr>
          <a:xfrm>
            <a:off x="1297753" y="5652341"/>
            <a:ext cx="2895967" cy="748458"/>
          </a:xfrm>
        </p:spPr>
        <p:txBody>
          <a:bodyPr lIns="91440" rIns="9144" rtlCol="0"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rtl="0"/>
            <a:r>
              <a:rPr lang="en-GB" noProof="0" dirty="0"/>
              <a:t>Click to add caption</a:t>
            </a:r>
          </a:p>
        </p:txBody>
      </p:sp>
      <p:sp>
        <p:nvSpPr>
          <p:cNvPr id="20" name="Rectangle 8" descr="An empty placeholder to add an image. Click on the placeholder and select the image that you wish to add"/>
          <p:cNvSpPr>
            <a:spLocks noGrp="1" noChangeAspect="1"/>
          </p:cNvSpPr>
          <p:nvPr>
            <p:ph type="pic" sz="quarter" idx="10"/>
          </p:nvPr>
        </p:nvSpPr>
        <p:spPr>
          <a:xfrm>
            <a:off x="4953000" y="1625600"/>
            <a:ext cx="2897953" cy="38639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GB" noProof="0" dirty="0"/>
              <a:t>Click icon to add picture</a:t>
            </a:r>
          </a:p>
        </p:txBody>
      </p:sp>
      <p:sp>
        <p:nvSpPr>
          <p:cNvPr id="19" name="Rectangle 7"/>
          <p:cNvSpPr>
            <a:spLocks noGrp="1"/>
          </p:cNvSpPr>
          <p:nvPr>
            <p:ph type="body" sz="quarter" idx="15" hasCustomPrompt="1"/>
          </p:nvPr>
        </p:nvSpPr>
        <p:spPr>
          <a:xfrm>
            <a:off x="4955353" y="5652341"/>
            <a:ext cx="2895967" cy="748458"/>
          </a:xfrm>
        </p:spPr>
        <p:txBody>
          <a:bodyPr lIns="91440" rIns="9144" rtlCol="0"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rtl="0"/>
            <a:r>
              <a:rPr lang="en-GB" noProof="0" dirty="0"/>
              <a:t>Click to add caption</a:t>
            </a:r>
          </a:p>
        </p:txBody>
      </p:sp>
      <p:sp>
        <p:nvSpPr>
          <p:cNvPr id="6" name="Rectangle 5"/>
          <p:cNvSpPr>
            <a:spLocks noGrp="1"/>
          </p:cNvSpPr>
          <p:nvPr>
            <p:ph type="dt" sz="half" idx="16"/>
          </p:nvPr>
        </p:nvSpPr>
        <p:spPr/>
        <p:txBody>
          <a:bodyPr rtlCol="0"/>
          <a:lstStyle/>
          <a:p>
            <a:pPr rtl="0"/>
            <a:fld id="{E0262657-5066-4B4C-8C31-EE388406F20D}" type="datetime1">
              <a:rPr kumimoji="0" lang="en-GB" noProof="0" smtClean="0"/>
              <a:t>21/10/2021</a:t>
            </a:fld>
            <a:endParaRPr kumimoji="0" lang="en-GB" noProof="0" dirty="0"/>
          </a:p>
        </p:txBody>
      </p:sp>
      <p:sp>
        <p:nvSpPr>
          <p:cNvPr id="8" name="Rectangle 7"/>
          <p:cNvSpPr>
            <a:spLocks noGrp="1"/>
          </p:cNvSpPr>
          <p:nvPr>
            <p:ph type="ftr" sz="quarter" idx="18"/>
          </p:nvPr>
        </p:nvSpPr>
        <p:spPr/>
        <p:txBody>
          <a:bodyPr rtlCol="0"/>
          <a:lstStyle/>
          <a:p>
            <a:pPr rtl="0"/>
            <a:r>
              <a:rPr lang="en-GB" noProof="0" dirty="0"/>
              <a:t>Add a footer</a:t>
            </a:r>
          </a:p>
        </p:txBody>
      </p:sp>
      <p:sp>
        <p:nvSpPr>
          <p:cNvPr id="7" name="Rectangle 6"/>
          <p:cNvSpPr>
            <a:spLocks noGrp="1"/>
          </p:cNvSpPr>
          <p:nvPr>
            <p:ph type="sldNum" sz="quarter" idx="17"/>
          </p:nvPr>
        </p:nvSpPr>
        <p:spPr/>
        <p:txBody>
          <a:bodyPr rtlCol="0"/>
          <a:lstStyle/>
          <a:p>
            <a:pPr algn="r" rtl="0"/>
            <a:fld id="{F99EC173-99AE-4773-AB25-02E469A13EAE}" type="slidenum">
              <a:rPr kumimoji="0" lang="en-GB" sz="1200" noProof="0" smtClean="0">
                <a:solidFill>
                  <a:schemeClr val="tx2"/>
                </a:solidFill>
              </a:rPr>
              <a:pPr algn="r"/>
              <a:t>‹#›</a:t>
            </a:fld>
            <a:endParaRPr kumimoji="0" lang="en-GB" noProof="0"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Up Landscape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prstGeom prst="rect">
            <a:avLst/>
          </a:prstGeom>
        </p:spPr>
        <p:txBody>
          <a:bodyPr rtlCol="0"/>
          <a:lstStyle/>
          <a:p>
            <a:pPr rtl="0"/>
            <a:r>
              <a:rPr lang="en-GB" noProof="0"/>
              <a:t>Click to edit Master title style</a:t>
            </a:r>
            <a:endParaRPr lang="en-GB" noProof="0" dirty="0"/>
          </a:p>
        </p:txBody>
      </p:sp>
      <p:sp>
        <p:nvSpPr>
          <p:cNvPr id="25" name="Rectangle 7" descr="An empty placeholder to add an image. Click on the placeholder and select the image that you wish to add"/>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GB" noProof="0" dirty="0"/>
              <a:t>Click icon to add picture</a:t>
            </a:r>
          </a:p>
        </p:txBody>
      </p:sp>
      <p:sp>
        <p:nvSpPr>
          <p:cNvPr id="8" name="Rectangle 7"/>
          <p:cNvSpPr>
            <a:spLocks noGrp="1"/>
          </p:cNvSpPr>
          <p:nvPr>
            <p:ph type="body" sz="quarter" idx="16" hasCustomPrompt="1"/>
          </p:nvPr>
        </p:nvSpPr>
        <p:spPr>
          <a:xfrm>
            <a:off x="457200" y="4857750"/>
            <a:ext cx="4038600" cy="1238250"/>
          </a:xfrm>
        </p:spPr>
        <p:txBody>
          <a:bodyPr rIns="9144" rtlCol="0"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rtl="0"/>
            <a:r>
              <a:rPr lang="en-GB" noProof="0" dirty="0"/>
              <a:t>Click to add caption</a:t>
            </a:r>
          </a:p>
        </p:txBody>
      </p:sp>
      <p:sp>
        <p:nvSpPr>
          <p:cNvPr id="23" name="Rectangle 7" descr="An empty placeholder to add an image. Click on the placeholder and select the image that you wish to add"/>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GB" noProof="0" dirty="0"/>
              <a:t>Click icon to add picture</a:t>
            </a:r>
          </a:p>
        </p:txBody>
      </p:sp>
      <p:sp>
        <p:nvSpPr>
          <p:cNvPr id="19" name="Rectangle 7"/>
          <p:cNvSpPr>
            <a:spLocks noGrp="1"/>
          </p:cNvSpPr>
          <p:nvPr>
            <p:ph type="body" sz="quarter" idx="17" hasCustomPrompt="1"/>
          </p:nvPr>
        </p:nvSpPr>
        <p:spPr>
          <a:xfrm>
            <a:off x="4648200" y="4857750"/>
            <a:ext cx="4038600" cy="1238250"/>
          </a:xfrm>
        </p:spPr>
        <p:txBody>
          <a:bodyPr rIns="9144" rtlCol="0"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rtl="0"/>
            <a:r>
              <a:rPr lang="en-GB" noProof="0" dirty="0"/>
              <a:t>Click to add caption</a:t>
            </a:r>
          </a:p>
        </p:txBody>
      </p:sp>
      <p:sp>
        <p:nvSpPr>
          <p:cNvPr id="6" name="Rectangle 5"/>
          <p:cNvSpPr>
            <a:spLocks noGrp="1"/>
          </p:cNvSpPr>
          <p:nvPr>
            <p:ph type="dt" sz="half" idx="18"/>
          </p:nvPr>
        </p:nvSpPr>
        <p:spPr/>
        <p:txBody>
          <a:bodyPr rtlCol="0"/>
          <a:lstStyle/>
          <a:p>
            <a:pPr rtl="0"/>
            <a:fld id="{D00866C6-7ACD-41A7-9100-2944C11553E2}" type="datetime1">
              <a:rPr kumimoji="0" lang="en-GB" noProof="0" smtClean="0"/>
              <a:t>21/10/2021</a:t>
            </a:fld>
            <a:endParaRPr kumimoji="0" lang="en-GB" noProof="0" dirty="0"/>
          </a:p>
        </p:txBody>
      </p:sp>
      <p:sp>
        <p:nvSpPr>
          <p:cNvPr id="9" name="Rectangle 8"/>
          <p:cNvSpPr>
            <a:spLocks noGrp="1"/>
          </p:cNvSpPr>
          <p:nvPr>
            <p:ph type="ftr" sz="quarter" idx="20"/>
          </p:nvPr>
        </p:nvSpPr>
        <p:spPr/>
        <p:txBody>
          <a:bodyPr rtlCol="0"/>
          <a:lstStyle/>
          <a:p>
            <a:pPr rtl="0"/>
            <a:r>
              <a:rPr lang="en-GB" noProof="0" dirty="0"/>
              <a:t>Add a footer</a:t>
            </a:r>
          </a:p>
        </p:txBody>
      </p:sp>
      <p:sp>
        <p:nvSpPr>
          <p:cNvPr id="7" name="Rectangle 6"/>
          <p:cNvSpPr>
            <a:spLocks noGrp="1"/>
          </p:cNvSpPr>
          <p:nvPr>
            <p:ph type="sldNum" sz="quarter" idx="19"/>
          </p:nvPr>
        </p:nvSpPr>
        <p:spPr/>
        <p:txBody>
          <a:bodyPr rtlCol="0"/>
          <a:lstStyle/>
          <a:p>
            <a:pPr algn="r" rtl="0"/>
            <a:fld id="{F99EC173-99AE-4773-AB25-02E469A13EAE}" type="slidenum">
              <a:rPr kumimoji="0" lang="en-GB" sz="1200" noProof="0" smtClean="0">
                <a:solidFill>
                  <a:schemeClr val="tx2"/>
                </a:solidFill>
              </a:rPr>
              <a:pPr algn="r"/>
              <a:t>‹#›</a:t>
            </a:fld>
            <a:endParaRPr kumimoji="0" lang="en-GB" noProof="0"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Up Mixed with Caption">
    <p:spTree>
      <p:nvGrpSpPr>
        <p:cNvPr id="1" name=""/>
        <p:cNvGrpSpPr/>
        <p:nvPr/>
      </p:nvGrpSpPr>
      <p:grpSpPr>
        <a:xfrm>
          <a:off x="0" y="0"/>
          <a:ext cx="0" cy="0"/>
          <a:chOff x="0" y="0"/>
          <a:chExt cx="0" cy="0"/>
        </a:xfrm>
      </p:grpSpPr>
      <p:sp>
        <p:nvSpPr>
          <p:cNvPr id="22" name="Rectangle 7" descr="An empty placeholder to add an image. Click on the placeholder and select the image that you wish to add"/>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GB" noProof="0" dirty="0"/>
              <a:t>Click icon to add picture</a:t>
            </a:r>
          </a:p>
        </p:txBody>
      </p:sp>
      <p:sp>
        <p:nvSpPr>
          <p:cNvPr id="6" name="Rectangle 7" descr="An empty placeholder to add an image. Click on the placeholder and select the image that you wish to add"/>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GB" noProof="0" dirty="0"/>
              <a:t>Click icon to add picture</a:t>
            </a:r>
          </a:p>
        </p:txBody>
      </p:sp>
      <p:sp>
        <p:nvSpPr>
          <p:cNvPr id="11" name="Rectangle 7"/>
          <p:cNvSpPr>
            <a:spLocks noGrp="1"/>
          </p:cNvSpPr>
          <p:nvPr>
            <p:ph type="body" sz="quarter" idx="13" hasCustomPrompt="1"/>
          </p:nvPr>
        </p:nvSpPr>
        <p:spPr>
          <a:xfrm>
            <a:off x="5141976" y="3352800"/>
            <a:ext cx="3773425" cy="2971800"/>
          </a:xfrm>
        </p:spPr>
        <p:txBody>
          <a:bodyPr rtlCol="0" anchor="t"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rtl="0"/>
            <a:r>
              <a:rPr lang="en-GB" noProof="0" dirty="0"/>
              <a:t>Click to add caption</a:t>
            </a:r>
          </a:p>
        </p:txBody>
      </p:sp>
      <p:sp>
        <p:nvSpPr>
          <p:cNvPr id="5" name="Rectangle 4"/>
          <p:cNvSpPr>
            <a:spLocks noGrp="1"/>
          </p:cNvSpPr>
          <p:nvPr>
            <p:ph type="dt" sz="half" idx="14"/>
          </p:nvPr>
        </p:nvSpPr>
        <p:spPr/>
        <p:txBody>
          <a:bodyPr rtlCol="0"/>
          <a:lstStyle/>
          <a:p>
            <a:pPr rtl="0"/>
            <a:fld id="{5DE8274F-A104-4AA3-958A-59FEB2F0BBFE}" type="datetime1">
              <a:rPr kumimoji="0" lang="en-GB" noProof="0" smtClean="0"/>
              <a:t>21/10/2021</a:t>
            </a:fld>
            <a:endParaRPr kumimoji="0" lang="en-GB" noProof="0" dirty="0"/>
          </a:p>
        </p:txBody>
      </p:sp>
      <p:sp>
        <p:nvSpPr>
          <p:cNvPr id="8" name="Rectangle 7"/>
          <p:cNvSpPr>
            <a:spLocks noGrp="1"/>
          </p:cNvSpPr>
          <p:nvPr>
            <p:ph type="ftr" sz="quarter" idx="16"/>
          </p:nvPr>
        </p:nvSpPr>
        <p:spPr/>
        <p:txBody>
          <a:bodyPr rtlCol="0"/>
          <a:lstStyle/>
          <a:p>
            <a:pPr rtl="0"/>
            <a:r>
              <a:rPr lang="en-GB" noProof="0" dirty="0"/>
              <a:t>Add a footer</a:t>
            </a:r>
          </a:p>
        </p:txBody>
      </p:sp>
      <p:sp>
        <p:nvSpPr>
          <p:cNvPr id="7" name="Rectangle 6"/>
          <p:cNvSpPr>
            <a:spLocks noGrp="1"/>
          </p:cNvSpPr>
          <p:nvPr>
            <p:ph type="sldNum" sz="quarter" idx="15"/>
          </p:nvPr>
        </p:nvSpPr>
        <p:spPr/>
        <p:txBody>
          <a:bodyPr rtlCol="0"/>
          <a:lstStyle/>
          <a:p>
            <a:pPr algn="r" rtl="0"/>
            <a:fld id="{F99EC173-99AE-4773-AB25-02E469A13EAE}" type="slidenum">
              <a:rPr kumimoji="0" lang="en-GB" sz="1200" noProof="0" smtClean="0">
                <a:solidFill>
                  <a:schemeClr val="tx2"/>
                </a:solidFill>
              </a:rPr>
              <a:pPr algn="r"/>
              <a:t>‹#›</a:t>
            </a:fld>
            <a:endParaRPr kumimoji="0" lang="en-GB" noProof="0"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Up Portrait with Captions">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249362"/>
          </a:xfrm>
          <a:prstGeom prst="rect">
            <a:avLst/>
          </a:prstGeom>
        </p:spPr>
        <p:txBody>
          <a:bodyPr rtlCol="0"/>
          <a:lstStyle/>
          <a:p>
            <a:pPr rtl="0"/>
            <a:r>
              <a:rPr lang="en-GB" noProof="0"/>
              <a:t>Click to edit Master title style</a:t>
            </a:r>
            <a:endParaRPr lang="en-GB" noProof="0" dirty="0"/>
          </a:p>
        </p:txBody>
      </p:sp>
      <p:sp>
        <p:nvSpPr>
          <p:cNvPr id="2" name="Rectangle 8" descr="An empty placeholder to add an image. Click on the placeholder and select the image that you wish to add"/>
          <p:cNvSpPr>
            <a:spLocks noGrp="1" noChangeAspect="1"/>
          </p:cNvSpPr>
          <p:nvPr>
            <p:ph type="pic" sz="quarter" idx="10"/>
          </p:nvPr>
        </p:nvSpPr>
        <p:spPr>
          <a:xfrm>
            <a:off x="457200" y="1752600"/>
            <a:ext cx="2514600" cy="33528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GB" noProof="0" dirty="0"/>
              <a:t>Click icon to add picture</a:t>
            </a:r>
          </a:p>
        </p:txBody>
      </p:sp>
      <p:sp>
        <p:nvSpPr>
          <p:cNvPr id="7" name="Rectangle 6"/>
          <p:cNvSpPr>
            <a:spLocks noGrp="1"/>
          </p:cNvSpPr>
          <p:nvPr>
            <p:ph type="body" sz="quarter" idx="13" hasCustomPrompt="1"/>
          </p:nvPr>
        </p:nvSpPr>
        <p:spPr>
          <a:xfrm>
            <a:off x="457200" y="5181600"/>
            <a:ext cx="2514600" cy="1143000"/>
          </a:xfrm>
        </p:spPr>
        <p:txBody>
          <a:bodyPr rtlCol="0"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rtl="0"/>
            <a:r>
              <a:rPr lang="en-GB" noProof="0" dirty="0"/>
              <a:t>Click to add caption</a:t>
            </a:r>
          </a:p>
        </p:txBody>
      </p:sp>
      <p:sp>
        <p:nvSpPr>
          <p:cNvPr id="4" name="Rectangle 8" descr="An empty placeholder to add an image. Click on the placeholder and select the image that you wish to add"/>
          <p:cNvSpPr>
            <a:spLocks noGrp="1" noChangeAspect="1"/>
          </p:cNvSpPr>
          <p:nvPr>
            <p:ph type="pic" sz="quarter" idx="11"/>
          </p:nvPr>
        </p:nvSpPr>
        <p:spPr>
          <a:xfrm>
            <a:off x="3314700" y="1752600"/>
            <a:ext cx="2514600" cy="33528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GB" noProof="0" dirty="0"/>
              <a:t>Click icon to add picture</a:t>
            </a:r>
          </a:p>
        </p:txBody>
      </p:sp>
      <p:sp>
        <p:nvSpPr>
          <p:cNvPr id="6" name="Rectangle 6"/>
          <p:cNvSpPr>
            <a:spLocks noGrp="1"/>
          </p:cNvSpPr>
          <p:nvPr>
            <p:ph type="body" sz="quarter" idx="14" hasCustomPrompt="1"/>
          </p:nvPr>
        </p:nvSpPr>
        <p:spPr>
          <a:xfrm>
            <a:off x="3314700" y="5181600"/>
            <a:ext cx="2514600" cy="1143000"/>
          </a:xfrm>
        </p:spPr>
        <p:txBody>
          <a:bodyPr rtlCol="0"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rtl="0"/>
            <a:r>
              <a:rPr lang="en-GB" noProof="0" dirty="0"/>
              <a:t>Click to add caption</a:t>
            </a:r>
          </a:p>
        </p:txBody>
      </p:sp>
      <p:sp>
        <p:nvSpPr>
          <p:cNvPr id="31" name="Rectangle 8" descr="An empty placeholder to add an image. Click on the placeholder and select the image that you wish to add"/>
          <p:cNvSpPr>
            <a:spLocks noGrp="1" noChangeAspect="1"/>
          </p:cNvSpPr>
          <p:nvPr>
            <p:ph type="pic" sz="quarter" idx="12"/>
          </p:nvPr>
        </p:nvSpPr>
        <p:spPr>
          <a:xfrm>
            <a:off x="6172200" y="1752600"/>
            <a:ext cx="2514600" cy="33528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GB" noProof="0" dirty="0"/>
              <a:t>Click icon to add picture</a:t>
            </a:r>
          </a:p>
        </p:txBody>
      </p:sp>
      <p:sp>
        <p:nvSpPr>
          <p:cNvPr id="14" name="Rectangle 6"/>
          <p:cNvSpPr>
            <a:spLocks noGrp="1"/>
          </p:cNvSpPr>
          <p:nvPr>
            <p:ph type="body" sz="quarter" idx="15" hasCustomPrompt="1"/>
          </p:nvPr>
        </p:nvSpPr>
        <p:spPr>
          <a:xfrm>
            <a:off x="6172200" y="5181600"/>
            <a:ext cx="2514600" cy="1143000"/>
          </a:xfrm>
        </p:spPr>
        <p:txBody>
          <a:bodyPr rtlCol="0"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rtl="0"/>
            <a:r>
              <a:rPr lang="en-GB" noProof="0" dirty="0"/>
              <a:t>Click to add caption</a:t>
            </a:r>
          </a:p>
        </p:txBody>
      </p:sp>
      <p:sp>
        <p:nvSpPr>
          <p:cNvPr id="8" name="Rectangle 7"/>
          <p:cNvSpPr>
            <a:spLocks noGrp="1"/>
          </p:cNvSpPr>
          <p:nvPr>
            <p:ph type="dt" sz="half" idx="16"/>
          </p:nvPr>
        </p:nvSpPr>
        <p:spPr/>
        <p:txBody>
          <a:bodyPr rtlCol="0"/>
          <a:lstStyle/>
          <a:p>
            <a:pPr rtl="0"/>
            <a:fld id="{850628FE-DB40-469E-B9FE-907C642C496D}" type="datetime1">
              <a:rPr kumimoji="0" lang="en-GB" noProof="0" smtClean="0"/>
              <a:t>21/10/2021</a:t>
            </a:fld>
            <a:endParaRPr kumimoji="0" lang="en-GB" noProof="0" dirty="0"/>
          </a:p>
        </p:txBody>
      </p:sp>
      <p:sp>
        <p:nvSpPr>
          <p:cNvPr id="10" name="Rectangle 9"/>
          <p:cNvSpPr>
            <a:spLocks noGrp="1"/>
          </p:cNvSpPr>
          <p:nvPr>
            <p:ph type="ftr" sz="quarter" idx="18"/>
          </p:nvPr>
        </p:nvSpPr>
        <p:spPr/>
        <p:txBody>
          <a:bodyPr rtlCol="0"/>
          <a:lstStyle/>
          <a:p>
            <a:pPr rtl="0"/>
            <a:r>
              <a:rPr lang="en-GB" noProof="0" dirty="0"/>
              <a:t>Add a footer</a:t>
            </a:r>
          </a:p>
        </p:txBody>
      </p:sp>
      <p:sp>
        <p:nvSpPr>
          <p:cNvPr id="9" name="Rectangle 8"/>
          <p:cNvSpPr>
            <a:spLocks noGrp="1"/>
          </p:cNvSpPr>
          <p:nvPr>
            <p:ph type="sldNum" sz="quarter" idx="17"/>
          </p:nvPr>
        </p:nvSpPr>
        <p:spPr/>
        <p:txBody>
          <a:bodyPr rtlCol="0"/>
          <a:lstStyle/>
          <a:p>
            <a:pPr algn="r" rtl="0"/>
            <a:fld id="{F99EC173-99AE-4773-AB25-02E469A13EAE}" type="slidenum">
              <a:rPr kumimoji="0" lang="en-GB" sz="1200" noProof="0" smtClean="0">
                <a:solidFill>
                  <a:schemeClr val="tx2"/>
                </a:solidFill>
              </a:rPr>
              <a:pPr algn="r"/>
              <a:t>‹#›</a:t>
            </a:fld>
            <a:endParaRPr kumimoji="0" lang="en-GB" noProof="0"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3" name="Rectangle 5"/>
          <p:cNvSpPr>
            <a:spLocks noGrp="1"/>
          </p:cNvSpPr>
          <p:nvPr>
            <p:ph type="body" idx="1"/>
          </p:nvPr>
        </p:nvSpPr>
        <p:spPr>
          <a:xfrm>
            <a:off x="457200" y="1600200"/>
            <a:ext cx="8229600" cy="4525963"/>
          </a:xfrm>
          <a:prstGeom prst="rect">
            <a:avLst/>
          </a:prstGeom>
        </p:spPr>
        <p:txBody>
          <a:bodyPr rtlCol="0">
            <a:normAutofit/>
          </a:bodyPr>
          <a:lstStyle/>
          <a:p>
            <a:pPr lvl="0" rtl="0" eaLnBrk="1" latinLnBrk="1" hangingPunct="1"/>
            <a:r>
              <a:rPr lang="en-GB" noProof="0"/>
              <a:t>Click to edit Master text styles</a:t>
            </a:r>
          </a:p>
          <a:p>
            <a:pPr lvl="1" rtl="0" eaLnBrk="1" latinLnBrk="1" hangingPunct="1"/>
            <a:r>
              <a:rPr lang="en-GB" noProof="0"/>
              <a:t>Second level</a:t>
            </a:r>
          </a:p>
          <a:p>
            <a:pPr lvl="2" rtl="0" eaLnBrk="1" latinLnBrk="1" hangingPunct="1"/>
            <a:r>
              <a:rPr lang="en-GB" noProof="0"/>
              <a:t>Third level</a:t>
            </a:r>
          </a:p>
          <a:p>
            <a:pPr lvl="3" rtl="0" eaLnBrk="1" latinLnBrk="1" hangingPunct="1"/>
            <a:r>
              <a:rPr lang="en-GB" noProof="0"/>
              <a:t>Fourth level</a:t>
            </a:r>
          </a:p>
          <a:p>
            <a:pPr lvl="4" rtl="0" eaLnBrk="1" latinLnBrk="1" hangingPunct="1"/>
            <a:r>
              <a:rPr lang="en-GB" noProof="0"/>
              <a:t>Fifth level</a:t>
            </a:r>
            <a:endParaRPr lang="en-GB" noProof="0" dirty="0"/>
          </a:p>
        </p:txBody>
      </p:sp>
      <p:sp>
        <p:nvSpPr>
          <p:cNvPr id="29" name="Rectangle 3"/>
          <p:cNvSpPr>
            <a:spLocks noGrp="1"/>
          </p:cNvSpPr>
          <p:nvPr>
            <p:ph type="dt" sz="half" idx="2"/>
          </p:nvPr>
        </p:nvSpPr>
        <p:spPr>
          <a:xfrm>
            <a:off x="66675" y="6559360"/>
            <a:ext cx="2438400" cy="244475"/>
          </a:xfrm>
          <a:prstGeom prst="rect">
            <a:avLst/>
          </a:prstGeom>
        </p:spPr>
        <p:txBody>
          <a:bodyPr rtlCol="0" anchor="b"/>
          <a:lstStyle>
            <a:lvl1pPr eaLnBrk="1" latinLnBrk="0" hangingPunct="1">
              <a:defRPr kumimoji="0" sz="1200">
                <a:solidFill>
                  <a:schemeClr val="tx2"/>
                </a:solidFill>
              </a:defRPr>
            </a:lvl1pPr>
            <a:extLst/>
          </a:lstStyle>
          <a:p>
            <a:pPr rtl="0"/>
            <a:fld id="{AAE1B115-144A-4B68-BE52-5A10CACC50D9}" type="datetime1">
              <a:rPr kumimoji="0" lang="en-GB" sz="1200" noProof="0" smtClean="0">
                <a:solidFill>
                  <a:schemeClr val="tx2"/>
                </a:solidFill>
              </a:rPr>
              <a:t>21/10/2021</a:t>
            </a:fld>
            <a:endParaRPr kumimoji="0" lang="en-GB" sz="1200" noProof="0" dirty="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rtlCol="0" anchor="b"/>
          <a:lstStyle>
            <a:lvl1pPr algn="ctr" eaLnBrk="1" latinLnBrk="0" hangingPunct="1">
              <a:defRPr kumimoji="0" sz="1200">
                <a:solidFill>
                  <a:schemeClr val="tx2"/>
                </a:solidFill>
              </a:defRPr>
            </a:lvl1pPr>
            <a:extLst/>
          </a:lstStyle>
          <a:p>
            <a:pPr rtl="0"/>
            <a:r>
              <a:rPr lang="en-GB" noProof="0" dirty="0"/>
              <a:t>Add a footer</a:t>
            </a:r>
          </a:p>
        </p:txBody>
      </p:sp>
      <p:sp>
        <p:nvSpPr>
          <p:cNvPr id="23" name="Rectangle 16"/>
          <p:cNvSpPr>
            <a:spLocks noGrp="1"/>
          </p:cNvSpPr>
          <p:nvPr>
            <p:ph type="sldNum" sz="quarter" idx="4"/>
          </p:nvPr>
        </p:nvSpPr>
        <p:spPr>
          <a:xfrm>
            <a:off x="8172450" y="6559360"/>
            <a:ext cx="914400" cy="244475"/>
          </a:xfrm>
          <a:prstGeom prst="rect">
            <a:avLst/>
          </a:prstGeom>
        </p:spPr>
        <p:txBody>
          <a:bodyPr rtlCol="0"/>
          <a:lstStyle>
            <a:lvl1pPr algn="r" eaLnBrk="1" latinLnBrk="0" hangingPunct="1">
              <a:defRPr kumimoji="0" sz="1200">
                <a:solidFill>
                  <a:schemeClr val="tx2"/>
                </a:solidFill>
              </a:defRPr>
            </a:lvl1pPr>
            <a:extLst/>
          </a:lstStyle>
          <a:p>
            <a:pPr algn="r" rtl="0"/>
            <a:fld id="{F99EC173-99AE-4773-AB25-02E469A13EAE}" type="slidenum">
              <a:rPr kumimoji="0" lang="en-GB" sz="1200" noProof="0" smtClean="0">
                <a:solidFill>
                  <a:schemeClr val="tx2"/>
                </a:solidFill>
              </a:rPr>
              <a:pPr algn="r"/>
              <a:t>‹#›</a:t>
            </a:fld>
            <a:endParaRPr kumimoji="0" lang="en-GB" sz="1200" noProof="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hf sldNum="0" hdr="0" ftr="0" dt="0"/>
  <p:txStyles>
    <p:titleStyle>
      <a:lvl1pPr algn="l" rtl="0" eaLnBrk="1" latinLnBrk="0" hangingPunct="1">
        <a:spcBef>
          <a:spcPct val="0"/>
        </a:spcBef>
        <a:buNone/>
        <a:defRPr kumimoji="0"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extLst/>
    </p:titleStyle>
    <p:bodyStyle>
      <a:lvl1pPr marL="342900" indent="-342900" algn="l" rtl="0" eaLnBrk="1" latinLnBrk="0" hangingPunct="1">
        <a:spcBef>
          <a:spcPct val="20000"/>
        </a:spcBef>
        <a:buChar char="•"/>
        <a:defRPr kumimoji="0" sz="2400">
          <a:solidFill>
            <a:schemeClr val="tx1"/>
          </a:solidFill>
          <a:latin typeface="+mn-lt"/>
          <a:ea typeface="+mn-ea"/>
          <a:cs typeface="+mn-cs"/>
        </a:defRPr>
      </a:lvl1pPr>
      <a:lvl2pPr marL="742950" indent="-285750" algn="l" rtl="0" eaLnBrk="1" latinLnBrk="0" hangingPunct="1">
        <a:spcBef>
          <a:spcPct val="20000"/>
        </a:spcBef>
        <a:buChar char="–"/>
        <a:defRPr kumimoji="0" sz="2400">
          <a:solidFill>
            <a:schemeClr val="tx1"/>
          </a:solidFill>
          <a:latin typeface="+mn-lt"/>
          <a:ea typeface="+mn-ea"/>
          <a:cs typeface="+mn-cs"/>
        </a:defRPr>
      </a:lvl2pPr>
      <a:lvl3pPr marL="1143000" indent="-228600" algn="l" rtl="0" eaLnBrk="1" latinLnBrk="0" hangingPunct="1">
        <a:spcBef>
          <a:spcPct val="20000"/>
        </a:spcBef>
        <a:buChar char="•"/>
        <a:defRPr kumimoji="0" sz="2000">
          <a:solidFill>
            <a:schemeClr val="tx1"/>
          </a:solidFill>
          <a:latin typeface="+mn-lt"/>
          <a:ea typeface="+mn-ea"/>
          <a:cs typeface="+mn-cs"/>
        </a:defRPr>
      </a:lvl3pPr>
      <a:lvl4pPr marL="1600200" indent="-228600" algn="l" rtl="0" eaLnBrk="1" latinLnBrk="0" hangingPunct="1">
        <a:spcBef>
          <a:spcPct val="20000"/>
        </a:spcBef>
        <a:buChar char="–"/>
        <a:defRPr kumimoji="0" sz="1800">
          <a:solidFill>
            <a:schemeClr val="tx1"/>
          </a:solidFill>
          <a:latin typeface="+mn-lt"/>
          <a:ea typeface="+mn-ea"/>
          <a:cs typeface="+mn-cs"/>
        </a:defRPr>
      </a:lvl4pPr>
      <a:lvl5pPr marL="2057400" indent="-228600" algn="l" rtl="0" eaLnBrk="1" latinLnBrk="0" hangingPunct="1">
        <a:spcBef>
          <a:spcPct val="20000"/>
        </a:spcBef>
        <a:buChar char="»"/>
        <a:defRPr kumimoji="0" sz="16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p:bodyStyle>
    <p:otherStyle>
      <a:lvl1pPr marL="0" algn="l" rtl="0" eaLnBrk="1" latinLnBrk="0" hangingPunct="1">
        <a:defRPr kumimoji="0">
          <a:solidFill>
            <a:schemeClr val="tx1"/>
          </a:solidFill>
          <a:latin typeface="+mn-lt"/>
          <a:ea typeface="+mn-ea"/>
          <a:cs typeface="+mn-cs"/>
        </a:defRPr>
      </a:lvl1pPr>
      <a:lvl2pPr marL="457200" algn="l" rtl="0" eaLnBrk="1" latinLnBrk="0" hangingPunct="1">
        <a:defRPr kumimoji="0">
          <a:solidFill>
            <a:schemeClr val="tx1"/>
          </a:solidFill>
          <a:latin typeface="+mn-lt"/>
          <a:ea typeface="+mn-ea"/>
          <a:cs typeface="+mn-cs"/>
        </a:defRPr>
      </a:lvl2pPr>
      <a:lvl3pPr marL="914400" algn="l" rtl="0" eaLnBrk="1" latinLnBrk="0" hangingPunct="1">
        <a:defRPr kumimoji="0">
          <a:solidFill>
            <a:schemeClr val="tx1"/>
          </a:solidFill>
          <a:latin typeface="+mn-lt"/>
          <a:ea typeface="+mn-ea"/>
          <a:cs typeface="+mn-cs"/>
        </a:defRPr>
      </a:lvl3pPr>
      <a:lvl4pPr marL="1371600" algn="l" rtl="0" eaLnBrk="1" latinLnBrk="0" hangingPunct="1">
        <a:defRPr kumimoji="0">
          <a:solidFill>
            <a:schemeClr val="tx1"/>
          </a:solidFill>
          <a:latin typeface="+mn-lt"/>
          <a:ea typeface="+mn-ea"/>
          <a:cs typeface="+mn-cs"/>
        </a:defRPr>
      </a:lvl4pPr>
      <a:lvl5pPr marL="1828800" algn="l" rtl="0" eaLnBrk="1" latinLnBrk="0" hangingPunct="1">
        <a:defRPr kumimoji="0">
          <a:solidFill>
            <a:schemeClr val="tx1"/>
          </a:solidFill>
          <a:latin typeface="+mn-lt"/>
          <a:ea typeface="+mn-ea"/>
          <a:cs typeface="+mn-cs"/>
        </a:defRPr>
      </a:lvl5pPr>
      <a:lvl6pPr marL="2286000" algn="l" rtl="0" eaLnBrk="1" latinLnBrk="0" hangingPunct="1">
        <a:defRPr kumimoji="0">
          <a:solidFill>
            <a:schemeClr val="tx1"/>
          </a:solidFill>
          <a:latin typeface="+mn-lt"/>
          <a:ea typeface="+mn-ea"/>
          <a:cs typeface="+mn-cs"/>
        </a:defRPr>
      </a:lvl6pPr>
      <a:lvl7pPr marL="2743200" algn="l" rtl="0" eaLnBrk="1" latinLnBrk="0" hangingPunct="1">
        <a:defRPr kumimoji="0">
          <a:solidFill>
            <a:schemeClr val="tx1"/>
          </a:solidFill>
          <a:latin typeface="+mn-lt"/>
          <a:ea typeface="+mn-ea"/>
          <a:cs typeface="+mn-cs"/>
        </a:defRPr>
      </a:lvl7pPr>
      <a:lvl8pPr marL="3200400" algn="l" rtl="0" eaLnBrk="1" latinLnBrk="0" hangingPunct="1">
        <a:defRPr kumimoji="0">
          <a:solidFill>
            <a:schemeClr val="tx1"/>
          </a:solidFill>
          <a:latin typeface="+mn-lt"/>
          <a:ea typeface="+mn-ea"/>
          <a:cs typeface="+mn-cs"/>
        </a:defRPr>
      </a:lvl8pPr>
      <a:lvl9pPr marL="3657600" algn="l" rtl="0" eaLnBrk="1" latinLnBrk="0" hangingPunct="1">
        <a:defRPr kumimoji="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hyperlink" Target="https://www.linkedin.com/feed/hashtag/?keywords=blindness&amp;highlightedUpdateUrns=urn%3Ali%3Aactivity%3A6842099522630377473" TargetMode="External"/><Relationship Id="rId13" Type="http://schemas.openxmlformats.org/officeDocument/2006/relationships/hyperlink" Target="https://www.linkedin.com/feed/hashtag/?keywords=information&amp;highlightedUpdateUrns=urn%3Ali%3Aactivity%3A6842099522630377473" TargetMode="External"/><Relationship Id="rId3" Type="http://schemas.openxmlformats.org/officeDocument/2006/relationships/image" Target="../media/image3.jpeg"/><Relationship Id="rId7" Type="http://schemas.openxmlformats.org/officeDocument/2006/relationships/hyperlink" Target="https://www.linkedin.com/feed/hashtag/?keywords=colorblindness&amp;highlightedUpdateUrns=urn%3Ali%3Aactivity%3A6842099522630377473" TargetMode="External"/><Relationship Id="rId12" Type="http://schemas.openxmlformats.org/officeDocument/2006/relationships/hyperlink" Target="https://www.linkedin.com/feed/hashtag/?keywords=access&amp;highlightedUpdateUrns=urn%3Ali%3Aactivity%3A6842099522630377473"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linkedin.com/feed/hashtag/?keywords=lowvision&amp;highlightedUpdateUrns=urn%3Ali%3Aactivity%3A6842099522630377473" TargetMode="External"/><Relationship Id="rId11" Type="http://schemas.openxmlformats.org/officeDocument/2006/relationships/hyperlink" Target="https://www.linkedin.com/feed/hashtag/?keywords=procurement&amp;highlightedUpdateUrns=urn%3Ali%3Aactivity%3A6842099522630377473" TargetMode="External"/><Relationship Id="rId5" Type="http://schemas.openxmlformats.org/officeDocument/2006/relationships/hyperlink" Target="https://www.linkedin.com/feed/hashtag/?keywords=visualimpairments&amp;highlightedUpdateUrns=urn%3Ali%3Aactivity%3A6842099522630377473" TargetMode="External"/><Relationship Id="rId15" Type="http://schemas.openxmlformats.org/officeDocument/2006/relationships/image" Target="../media/image7.png"/><Relationship Id="rId10" Type="http://schemas.openxmlformats.org/officeDocument/2006/relationships/hyperlink" Target="https://www.linkedin.com/feed/hashtag/?keywords=transparency&amp;highlightedUpdateUrns=urn%3Ali%3Aactivity%3A6842099522630377473" TargetMode="External"/><Relationship Id="rId4" Type="http://schemas.openxmlformats.org/officeDocument/2006/relationships/hyperlink" Target="https://www.linkedin.com/feed/hashtag/?keywords=albania&amp;highlightedUpdateUrns=urn%3Ali%3Aactivity%3A6842099522630377473" TargetMode="External"/><Relationship Id="rId9" Type="http://schemas.openxmlformats.org/officeDocument/2006/relationships/hyperlink" Target="https://www.linkedin.com/feed/hashtag/?keywords=increase&amp;highlightedUpdateUrns=urn%3Ali%3Aactivity%3A6842099522630377473" TargetMode="External"/><Relationship Id="rId14" Type="http://schemas.openxmlformats.org/officeDocument/2006/relationships/hyperlink" Target="https://www.linkedin.com/feed/hashtag/?keywords=disabilities&amp;highlightedUpdateUrns=urn%3Ali%3Aactivity%3A684209952263037747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03548" y="3429000"/>
            <a:ext cx="8136904" cy="739201"/>
          </a:xfrm>
        </p:spPr>
        <p:txBody>
          <a:bodyPr rtlCol="0">
            <a:noAutofit/>
          </a:bodyPr>
          <a:lstStyle/>
          <a:p>
            <a:pPr algn="ctr">
              <a:lnSpc>
                <a:spcPct val="90000"/>
              </a:lnSpc>
            </a:pPr>
            <a:r>
              <a:rPr lang="de-DE" sz="2800" dirty="0"/>
              <a:t>FIRST E- COMPLAINT SYSTEM</a:t>
            </a:r>
            <a:br>
              <a:rPr lang="de-DE" sz="2800" dirty="0"/>
            </a:br>
            <a:r>
              <a:rPr lang="de-DE" sz="2800" dirty="0"/>
              <a:t>REFORM TO PROMOTE TRANSPARENCY AND IMPROVE PROCUREMENT</a:t>
            </a:r>
            <a:br>
              <a:rPr lang="de-DE" sz="2800" dirty="0"/>
            </a:br>
            <a:r>
              <a:rPr lang="de-DE" sz="2800" dirty="0"/>
              <a:t>SOCIAL IMPACT</a:t>
            </a:r>
            <a:br>
              <a:rPr lang="de-DE" sz="2800" dirty="0"/>
            </a:br>
            <a:endParaRPr lang="en-GB" sz="2800" dirty="0"/>
          </a:p>
        </p:txBody>
      </p:sp>
      <p:pic>
        <p:nvPicPr>
          <p:cNvPr id="8" name="Picture 7" descr="Logo, company name&#10;&#10;Description automatically generated">
            <a:extLst>
              <a:ext uri="{FF2B5EF4-FFF2-40B4-BE49-F238E27FC236}">
                <a16:creationId xmlns:a16="http://schemas.microsoft.com/office/drawing/2014/main" id="{E176C723-7AB2-0144-946D-3258EC588C4F}"/>
              </a:ext>
            </a:extLst>
          </p:cNvPr>
          <p:cNvPicPr>
            <a:picLocks noChangeAspect="1"/>
          </p:cNvPicPr>
          <p:nvPr/>
        </p:nvPicPr>
        <p:blipFill>
          <a:blip r:embed="rId3"/>
          <a:stretch>
            <a:fillRect/>
          </a:stretch>
        </p:blipFill>
        <p:spPr>
          <a:xfrm>
            <a:off x="107504" y="0"/>
            <a:ext cx="4956463" cy="312415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reflection endPos="0" dist="50800" dir="5400000" sy="-100000" algn="bl" rotWithShape="0"/>
            <a:softEdge rad="0"/>
          </a:effectLst>
        </p:spPr>
      </p:pic>
      <p:sp>
        <p:nvSpPr>
          <p:cNvPr id="5" name="Title 3">
            <a:extLst>
              <a:ext uri="{FF2B5EF4-FFF2-40B4-BE49-F238E27FC236}">
                <a16:creationId xmlns:a16="http://schemas.microsoft.com/office/drawing/2014/main" id="{3F1FEF92-CE2A-AC4D-845D-0D2897B09585}"/>
              </a:ext>
            </a:extLst>
          </p:cNvPr>
          <p:cNvSpPr txBox="1">
            <a:spLocks/>
          </p:cNvSpPr>
          <p:nvPr/>
        </p:nvSpPr>
        <p:spPr>
          <a:xfrm>
            <a:off x="683568" y="5517232"/>
            <a:ext cx="8136904" cy="739201"/>
          </a:xfrm>
          <a:prstGeom prst="rect">
            <a:avLst/>
          </a:prstGeom>
        </p:spPr>
        <p:txBody>
          <a:bodyPr rtlCol="0">
            <a:noAutofit/>
          </a:bodyPr>
          <a:lstStyle>
            <a:lvl1pPr algn="l" rtl="0" eaLnBrk="1" latinLnBrk="0" hangingPunct="1">
              <a:spcBef>
                <a:spcPct val="0"/>
              </a:spcBef>
              <a:buNone/>
              <a:defRPr kumimoji="0" sz="20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extLst/>
          </a:lstStyle>
          <a:p>
            <a:pPr algn="ctr">
              <a:lnSpc>
                <a:spcPct val="90000"/>
              </a:lnSpc>
            </a:pPr>
            <a:r>
              <a:rPr lang="de-DE" sz="2800" kern="0" dirty="0"/>
              <a:t>JONAID MYZYRI</a:t>
            </a:r>
          </a:p>
          <a:p>
            <a:pPr algn="ctr">
              <a:lnSpc>
                <a:spcPct val="90000"/>
              </a:lnSpc>
            </a:pPr>
            <a:r>
              <a:rPr lang="de-DE" sz="2800" kern="0" dirty="0"/>
              <a:t>CHAIR </a:t>
            </a:r>
          </a:p>
          <a:p>
            <a:pPr algn="ctr">
              <a:lnSpc>
                <a:spcPct val="90000"/>
              </a:lnSpc>
            </a:pPr>
            <a:r>
              <a:rPr lang="de-DE" sz="2800" kern="0" dirty="0"/>
              <a:t>PUBLIC PROCUREMENT COMMISSION</a:t>
            </a:r>
            <a:endParaRPr lang="en-GB" sz="2800" kern="0"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D5885F6B-036B-2846-A022-D5BC3432943E}"/>
              </a:ext>
            </a:extLst>
          </p:cNvPr>
          <p:cNvPicPr>
            <a:picLocks noChangeAspect="1"/>
          </p:cNvPicPr>
          <p:nvPr/>
        </p:nvPicPr>
        <p:blipFill>
          <a:blip r:embed="rId2"/>
          <a:stretch>
            <a:fillRect/>
          </a:stretch>
        </p:blipFill>
        <p:spPr>
          <a:xfrm>
            <a:off x="8440991" y="23664"/>
            <a:ext cx="678801" cy="815752"/>
          </a:xfrm>
          <a:prstGeom prst="rect">
            <a:avLst/>
          </a:prstGeom>
        </p:spPr>
      </p:pic>
      <p:sp>
        <p:nvSpPr>
          <p:cNvPr id="9" name="Rectangle 8">
            <a:extLst>
              <a:ext uri="{FF2B5EF4-FFF2-40B4-BE49-F238E27FC236}">
                <a16:creationId xmlns:a16="http://schemas.microsoft.com/office/drawing/2014/main" id="{4C6F1A89-6644-6848-80AC-915F51399B48}"/>
              </a:ext>
            </a:extLst>
          </p:cNvPr>
          <p:cNvSpPr/>
          <p:nvPr/>
        </p:nvSpPr>
        <p:spPr>
          <a:xfrm>
            <a:off x="0" y="332656"/>
            <a:ext cx="4788024" cy="864096"/>
          </a:xfrm>
          <a:prstGeom prst="rect">
            <a:avLst/>
          </a:prstGeom>
          <a:solidFill>
            <a:srgbClr val="EFFF41"/>
          </a:solidFill>
          <a:ln>
            <a:solidFill>
              <a:srgbClr val="EFF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REAL TIME DATA</a:t>
            </a:r>
            <a:endParaRPr lang="x-none">
              <a:solidFill>
                <a:schemeClr val="bg1"/>
              </a:solidFill>
            </a:endParaRPr>
          </a:p>
        </p:txBody>
      </p:sp>
      <p:pic>
        <p:nvPicPr>
          <p:cNvPr id="18" name="Picture 17" descr="Diagram&#10;&#10;Description automatically generated with medium confidence">
            <a:extLst>
              <a:ext uri="{FF2B5EF4-FFF2-40B4-BE49-F238E27FC236}">
                <a16:creationId xmlns:a16="http://schemas.microsoft.com/office/drawing/2014/main" id="{D9E26929-4D83-504C-9D9A-1798C6332AF1}"/>
              </a:ext>
            </a:extLst>
          </p:cNvPr>
          <p:cNvPicPr>
            <a:picLocks noChangeAspect="1"/>
          </p:cNvPicPr>
          <p:nvPr/>
        </p:nvPicPr>
        <p:blipFill>
          <a:blip r:embed="rId3"/>
          <a:stretch>
            <a:fillRect/>
          </a:stretch>
        </p:blipFill>
        <p:spPr>
          <a:xfrm>
            <a:off x="3851920" y="1340768"/>
            <a:ext cx="5141481" cy="5328592"/>
          </a:xfrm>
          <a:prstGeom prst="rect">
            <a:avLst/>
          </a:prstGeom>
        </p:spPr>
      </p:pic>
    </p:spTree>
    <p:extLst>
      <p:ext uri="{BB962C8B-B14F-4D97-AF65-F5344CB8AC3E}">
        <p14:creationId xmlns:p14="http://schemas.microsoft.com/office/powerpoint/2010/main" val="3527171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1988FE8D-55D8-7046-9163-2815C520A546}"/>
              </a:ext>
            </a:extLst>
          </p:cNvPr>
          <p:cNvPicPr>
            <a:picLocks noChangeAspect="1"/>
          </p:cNvPicPr>
          <p:nvPr/>
        </p:nvPicPr>
        <p:blipFill>
          <a:blip r:embed="rId2"/>
          <a:stretch>
            <a:fillRect/>
          </a:stretch>
        </p:blipFill>
        <p:spPr>
          <a:xfrm>
            <a:off x="8440991" y="23664"/>
            <a:ext cx="678801" cy="815752"/>
          </a:xfrm>
          <a:prstGeom prst="rect">
            <a:avLst/>
          </a:prstGeom>
        </p:spPr>
      </p:pic>
      <p:sp>
        <p:nvSpPr>
          <p:cNvPr id="3" name="Rectangle 2">
            <a:extLst>
              <a:ext uri="{FF2B5EF4-FFF2-40B4-BE49-F238E27FC236}">
                <a16:creationId xmlns:a16="http://schemas.microsoft.com/office/drawing/2014/main" id="{0FBB3976-56A8-D54E-BEDA-727D4C8C805F}"/>
              </a:ext>
            </a:extLst>
          </p:cNvPr>
          <p:cNvSpPr/>
          <p:nvPr/>
        </p:nvSpPr>
        <p:spPr>
          <a:xfrm>
            <a:off x="0" y="332656"/>
            <a:ext cx="4788024" cy="864096"/>
          </a:xfrm>
          <a:prstGeom prst="rect">
            <a:avLst/>
          </a:prstGeom>
          <a:solidFill>
            <a:srgbClr val="EFFF41"/>
          </a:solidFill>
          <a:ln>
            <a:solidFill>
              <a:srgbClr val="EFF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SOCIAL IMPACT OF PUBLISHING DATA</a:t>
            </a:r>
            <a:endParaRPr lang="x-none">
              <a:solidFill>
                <a:schemeClr val="bg1"/>
              </a:solidFill>
            </a:endParaRPr>
          </a:p>
        </p:txBody>
      </p:sp>
      <p:sp>
        <p:nvSpPr>
          <p:cNvPr id="11" name="Content Placeholder 2">
            <a:extLst>
              <a:ext uri="{FF2B5EF4-FFF2-40B4-BE49-F238E27FC236}">
                <a16:creationId xmlns:a16="http://schemas.microsoft.com/office/drawing/2014/main" id="{3C80234E-2D45-3644-9607-FB9A8234C151}"/>
              </a:ext>
            </a:extLst>
          </p:cNvPr>
          <p:cNvSpPr txBox="1">
            <a:spLocks/>
          </p:cNvSpPr>
          <p:nvPr/>
        </p:nvSpPr>
        <p:spPr>
          <a:xfrm>
            <a:off x="0" y="1403604"/>
            <a:ext cx="8172400" cy="4761700"/>
          </a:xfrm>
          <a:prstGeom prst="rect">
            <a:avLst/>
          </a:prstGeom>
        </p:spPr>
        <p:txBody>
          <a:bodyPr>
            <a:normAutofit/>
          </a:bodyPr>
          <a:lstStyle>
            <a:lvl1pPr marL="342900" indent="-342900" algn="l" rtl="0" eaLnBrk="1" latinLnBrk="0" hangingPunct="1">
              <a:spcBef>
                <a:spcPct val="20000"/>
              </a:spcBef>
              <a:buChar char="•"/>
              <a:defRPr kumimoji="0" sz="2400">
                <a:solidFill>
                  <a:schemeClr val="tx1"/>
                </a:solidFill>
                <a:latin typeface="+mn-lt"/>
                <a:ea typeface="+mn-ea"/>
                <a:cs typeface="+mn-cs"/>
              </a:defRPr>
            </a:lvl1pPr>
            <a:lvl2pPr marL="742950" indent="-285750" algn="l" rtl="0" eaLnBrk="1" latinLnBrk="0" hangingPunct="1">
              <a:spcBef>
                <a:spcPct val="20000"/>
              </a:spcBef>
              <a:buChar char="–"/>
              <a:defRPr kumimoji="0" sz="2400">
                <a:solidFill>
                  <a:schemeClr val="tx1"/>
                </a:solidFill>
                <a:latin typeface="+mn-lt"/>
                <a:ea typeface="+mn-ea"/>
                <a:cs typeface="+mn-cs"/>
              </a:defRPr>
            </a:lvl2pPr>
            <a:lvl3pPr marL="1143000" indent="-228600" algn="l" rtl="0" eaLnBrk="1" latinLnBrk="0" hangingPunct="1">
              <a:spcBef>
                <a:spcPct val="20000"/>
              </a:spcBef>
              <a:buChar char="•"/>
              <a:defRPr kumimoji="0" sz="2000">
                <a:solidFill>
                  <a:schemeClr val="tx1"/>
                </a:solidFill>
                <a:latin typeface="+mn-lt"/>
                <a:ea typeface="+mn-ea"/>
                <a:cs typeface="+mn-cs"/>
              </a:defRPr>
            </a:lvl3pPr>
            <a:lvl4pPr marL="1600200" indent="-228600" algn="l" rtl="0" eaLnBrk="1" latinLnBrk="0" hangingPunct="1">
              <a:spcBef>
                <a:spcPct val="20000"/>
              </a:spcBef>
              <a:buChar char="–"/>
              <a:defRPr kumimoji="0" sz="1800">
                <a:solidFill>
                  <a:schemeClr val="tx1"/>
                </a:solidFill>
                <a:latin typeface="+mn-lt"/>
                <a:ea typeface="+mn-ea"/>
                <a:cs typeface="+mn-cs"/>
              </a:defRPr>
            </a:lvl4pPr>
            <a:lvl5pPr marL="2057400" indent="-228600" algn="l" rtl="0" eaLnBrk="1" latinLnBrk="0" hangingPunct="1">
              <a:spcBef>
                <a:spcPct val="20000"/>
              </a:spcBef>
              <a:buChar char="»"/>
              <a:defRPr kumimoji="0" sz="16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a:lstStyle>
          <a:p>
            <a:endParaRPr lang="en-US" kern="0" dirty="0"/>
          </a:p>
          <a:p>
            <a:endParaRPr lang="en-US" kern="0" dirty="0"/>
          </a:p>
          <a:p>
            <a:endParaRPr lang="en-US" kern="0" dirty="0"/>
          </a:p>
        </p:txBody>
      </p:sp>
      <p:sp>
        <p:nvSpPr>
          <p:cNvPr id="14" name="TextBox 13">
            <a:extLst>
              <a:ext uri="{FF2B5EF4-FFF2-40B4-BE49-F238E27FC236}">
                <a16:creationId xmlns:a16="http://schemas.microsoft.com/office/drawing/2014/main" id="{CCCD0312-D845-934B-92B0-8F1ED4598CD4}"/>
              </a:ext>
            </a:extLst>
          </p:cNvPr>
          <p:cNvSpPr txBox="1"/>
          <p:nvPr/>
        </p:nvSpPr>
        <p:spPr>
          <a:xfrm>
            <a:off x="323528" y="1556792"/>
            <a:ext cx="8172399" cy="5078313"/>
          </a:xfrm>
          <a:prstGeom prst="rect">
            <a:avLst/>
          </a:prstGeom>
          <a:noFill/>
        </p:spPr>
        <p:txBody>
          <a:bodyPr wrap="square" rtlCol="0">
            <a:spAutoFit/>
          </a:bodyPr>
          <a:lstStyle/>
          <a:p>
            <a:pPr marL="342900" indent="-342900">
              <a:buAutoNum type="arabicPeriod"/>
            </a:pPr>
            <a:r>
              <a:rPr lang="en-AL" dirty="0"/>
              <a:t>There are a lot of lessions to be learned through complaint review process</a:t>
            </a:r>
          </a:p>
          <a:p>
            <a:pPr marL="342900" indent="-342900">
              <a:buAutoNum type="arabicPeriod"/>
            </a:pPr>
            <a:r>
              <a:rPr lang="en-AL" dirty="0"/>
              <a:t>Through publishing data economic operators and contracting authorities , CM and parliament can identify problems in procurement system.</a:t>
            </a:r>
          </a:p>
          <a:p>
            <a:endParaRPr lang="en-AL" dirty="0"/>
          </a:p>
          <a:p>
            <a:r>
              <a:rPr lang="en-AL" dirty="0"/>
              <a:t>3. Decreese the number of complaints</a:t>
            </a:r>
          </a:p>
          <a:p>
            <a:r>
              <a:rPr lang="en-AL" dirty="0"/>
              <a:t>4. Increase the speed of reviewing process for goods, services and public works procedure </a:t>
            </a:r>
          </a:p>
          <a:p>
            <a:endParaRPr lang="en-AL" dirty="0"/>
          </a:p>
          <a:p>
            <a:r>
              <a:rPr lang="en-AL" dirty="0">
                <a:solidFill>
                  <a:srgbClr val="FF0000"/>
                </a:solidFill>
              </a:rPr>
              <a:t>From 22 % during 2020 of complaints review after the legal deadlines to 7.4 % in 2021 in PPC</a:t>
            </a:r>
          </a:p>
          <a:p>
            <a:endParaRPr lang="en-AL" dirty="0"/>
          </a:p>
          <a:p>
            <a:r>
              <a:rPr lang="en-AL" dirty="0"/>
              <a:t>5. Increase the accountability </a:t>
            </a:r>
          </a:p>
          <a:p>
            <a:r>
              <a:rPr lang="en-AL" dirty="0"/>
              <a:t>6.Increase the control, easy way to controll by State Audit, Anti Corruption Agencies</a:t>
            </a:r>
          </a:p>
          <a:p>
            <a:r>
              <a:rPr lang="en-AL" dirty="0"/>
              <a:t>7. Boost the way of spending public money</a:t>
            </a:r>
          </a:p>
          <a:p>
            <a:endParaRPr lang="en-AL" dirty="0"/>
          </a:p>
        </p:txBody>
      </p:sp>
    </p:spTree>
    <p:extLst>
      <p:ext uri="{BB962C8B-B14F-4D97-AF65-F5344CB8AC3E}">
        <p14:creationId xmlns:p14="http://schemas.microsoft.com/office/powerpoint/2010/main" val="2202659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1988FE8D-55D8-7046-9163-2815C520A546}"/>
              </a:ext>
            </a:extLst>
          </p:cNvPr>
          <p:cNvPicPr>
            <a:picLocks noChangeAspect="1"/>
          </p:cNvPicPr>
          <p:nvPr/>
        </p:nvPicPr>
        <p:blipFill>
          <a:blip r:embed="rId2"/>
          <a:stretch>
            <a:fillRect/>
          </a:stretch>
        </p:blipFill>
        <p:spPr>
          <a:xfrm>
            <a:off x="8440991" y="23664"/>
            <a:ext cx="678801" cy="815752"/>
          </a:xfrm>
          <a:prstGeom prst="rect">
            <a:avLst/>
          </a:prstGeom>
        </p:spPr>
      </p:pic>
      <p:sp>
        <p:nvSpPr>
          <p:cNvPr id="11" name="Content Placeholder 2">
            <a:extLst>
              <a:ext uri="{FF2B5EF4-FFF2-40B4-BE49-F238E27FC236}">
                <a16:creationId xmlns:a16="http://schemas.microsoft.com/office/drawing/2014/main" id="{3C80234E-2D45-3644-9607-FB9A8234C151}"/>
              </a:ext>
            </a:extLst>
          </p:cNvPr>
          <p:cNvSpPr txBox="1">
            <a:spLocks/>
          </p:cNvSpPr>
          <p:nvPr/>
        </p:nvSpPr>
        <p:spPr>
          <a:xfrm>
            <a:off x="0" y="1403604"/>
            <a:ext cx="8172400" cy="4761700"/>
          </a:xfrm>
          <a:prstGeom prst="rect">
            <a:avLst/>
          </a:prstGeom>
        </p:spPr>
        <p:txBody>
          <a:bodyPr>
            <a:normAutofit/>
          </a:bodyPr>
          <a:lstStyle>
            <a:lvl1pPr marL="342900" indent="-342900" algn="l" rtl="0" eaLnBrk="1" latinLnBrk="0" hangingPunct="1">
              <a:spcBef>
                <a:spcPct val="20000"/>
              </a:spcBef>
              <a:buChar char="•"/>
              <a:defRPr kumimoji="0" sz="2400">
                <a:solidFill>
                  <a:schemeClr val="tx1"/>
                </a:solidFill>
                <a:latin typeface="+mn-lt"/>
                <a:ea typeface="+mn-ea"/>
                <a:cs typeface="+mn-cs"/>
              </a:defRPr>
            </a:lvl1pPr>
            <a:lvl2pPr marL="742950" indent="-285750" algn="l" rtl="0" eaLnBrk="1" latinLnBrk="0" hangingPunct="1">
              <a:spcBef>
                <a:spcPct val="20000"/>
              </a:spcBef>
              <a:buChar char="–"/>
              <a:defRPr kumimoji="0" sz="2400">
                <a:solidFill>
                  <a:schemeClr val="tx1"/>
                </a:solidFill>
                <a:latin typeface="+mn-lt"/>
                <a:ea typeface="+mn-ea"/>
                <a:cs typeface="+mn-cs"/>
              </a:defRPr>
            </a:lvl2pPr>
            <a:lvl3pPr marL="1143000" indent="-228600" algn="l" rtl="0" eaLnBrk="1" latinLnBrk="0" hangingPunct="1">
              <a:spcBef>
                <a:spcPct val="20000"/>
              </a:spcBef>
              <a:buChar char="•"/>
              <a:defRPr kumimoji="0" sz="2000">
                <a:solidFill>
                  <a:schemeClr val="tx1"/>
                </a:solidFill>
                <a:latin typeface="+mn-lt"/>
                <a:ea typeface="+mn-ea"/>
                <a:cs typeface="+mn-cs"/>
              </a:defRPr>
            </a:lvl3pPr>
            <a:lvl4pPr marL="1600200" indent="-228600" algn="l" rtl="0" eaLnBrk="1" latinLnBrk="0" hangingPunct="1">
              <a:spcBef>
                <a:spcPct val="20000"/>
              </a:spcBef>
              <a:buChar char="–"/>
              <a:defRPr kumimoji="0" sz="1800">
                <a:solidFill>
                  <a:schemeClr val="tx1"/>
                </a:solidFill>
                <a:latin typeface="+mn-lt"/>
                <a:ea typeface="+mn-ea"/>
                <a:cs typeface="+mn-cs"/>
              </a:defRPr>
            </a:lvl4pPr>
            <a:lvl5pPr marL="2057400" indent="-228600" algn="l" rtl="0" eaLnBrk="1" latinLnBrk="0" hangingPunct="1">
              <a:spcBef>
                <a:spcPct val="20000"/>
              </a:spcBef>
              <a:buChar char="»"/>
              <a:defRPr kumimoji="0" sz="16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a:lstStyle>
          <a:p>
            <a:endParaRPr lang="en-US" kern="0" dirty="0"/>
          </a:p>
          <a:p>
            <a:endParaRPr lang="en-US" kern="0" dirty="0"/>
          </a:p>
          <a:p>
            <a:endParaRPr lang="en-US" kern="0" dirty="0"/>
          </a:p>
        </p:txBody>
      </p:sp>
      <p:sp>
        <p:nvSpPr>
          <p:cNvPr id="6" name="TextBox 5">
            <a:extLst>
              <a:ext uri="{FF2B5EF4-FFF2-40B4-BE49-F238E27FC236}">
                <a16:creationId xmlns:a16="http://schemas.microsoft.com/office/drawing/2014/main" id="{4CEBC1E2-D665-1143-88AE-922DA625567B}"/>
              </a:ext>
            </a:extLst>
          </p:cNvPr>
          <p:cNvSpPr txBox="1"/>
          <p:nvPr/>
        </p:nvSpPr>
        <p:spPr>
          <a:xfrm>
            <a:off x="2286000" y="2970157"/>
            <a:ext cx="4572000" cy="369332"/>
          </a:xfrm>
          <a:prstGeom prst="rect">
            <a:avLst/>
          </a:prstGeom>
          <a:noFill/>
        </p:spPr>
        <p:txBody>
          <a:bodyPr wrap="square">
            <a:spAutoFit/>
          </a:bodyPr>
          <a:lstStyle/>
          <a:p>
            <a:r>
              <a:rPr lang="en-AL" dirty="0"/>
              <a:t>THANK YOU</a:t>
            </a:r>
          </a:p>
        </p:txBody>
      </p:sp>
    </p:spTree>
    <p:extLst>
      <p:ext uri="{BB962C8B-B14F-4D97-AF65-F5344CB8AC3E}">
        <p14:creationId xmlns:p14="http://schemas.microsoft.com/office/powerpoint/2010/main" val="530235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511EE9-8880-204C-9134-D0F1B9C3EA12}"/>
              </a:ext>
            </a:extLst>
          </p:cNvPr>
          <p:cNvSpPr>
            <a:spLocks noGrp="1"/>
          </p:cNvSpPr>
          <p:nvPr>
            <p:ph type="title"/>
          </p:nvPr>
        </p:nvSpPr>
        <p:spPr>
          <a:xfrm>
            <a:off x="5497627" y="1772815"/>
            <a:ext cx="2746781" cy="2051065"/>
          </a:xfrm>
        </p:spPr>
        <p:txBody>
          <a:bodyPr>
            <a:normAutofit/>
          </a:bodyPr>
          <a:lstStyle/>
          <a:p>
            <a:r>
              <a:rPr lang="en-AL"/>
              <a:t>LAW 162/2020 “ON PUBLIC PROCUREMENT”</a:t>
            </a:r>
          </a:p>
        </p:txBody>
      </p:sp>
      <p:sp>
        <p:nvSpPr>
          <p:cNvPr id="7" name="TextBox 6">
            <a:extLst>
              <a:ext uri="{FF2B5EF4-FFF2-40B4-BE49-F238E27FC236}">
                <a16:creationId xmlns:a16="http://schemas.microsoft.com/office/drawing/2014/main" id="{606AA69C-B789-5B42-BE4A-BEBD967DB6F8}"/>
              </a:ext>
            </a:extLst>
          </p:cNvPr>
          <p:cNvSpPr txBox="1"/>
          <p:nvPr/>
        </p:nvSpPr>
        <p:spPr>
          <a:xfrm>
            <a:off x="251520" y="1556792"/>
            <a:ext cx="5246107" cy="1477328"/>
          </a:xfrm>
          <a:prstGeom prst="rect">
            <a:avLst/>
          </a:prstGeom>
          <a:noFill/>
        </p:spPr>
        <p:txBody>
          <a:bodyPr wrap="square">
            <a:spAutoFit/>
          </a:bodyPr>
          <a:lstStyle/>
          <a:p>
            <a:pPr algn="just"/>
            <a:r>
              <a:rPr lang="en-GB" sz="1800" dirty="0">
                <a:effectLst/>
                <a:latin typeface="TimesNewRomanPSMT"/>
              </a:rPr>
              <a:t>The Public Procurement Commission is the highest administrative body in the field of procurement, which reviews complaints about procurement procedures and performs any other task assigned to it by this law and other legal acts within its scope of competence. </a:t>
            </a:r>
            <a:endParaRPr lang="en-GB" dirty="0">
              <a:effectLst/>
            </a:endParaRPr>
          </a:p>
        </p:txBody>
      </p:sp>
      <p:pic>
        <p:nvPicPr>
          <p:cNvPr id="9" name="Picture 8" descr="A picture containing drawing&#10;&#10;Description automatically generated">
            <a:extLst>
              <a:ext uri="{FF2B5EF4-FFF2-40B4-BE49-F238E27FC236}">
                <a16:creationId xmlns:a16="http://schemas.microsoft.com/office/drawing/2014/main" id="{60A908C6-488F-9841-B670-1D64B09D7BCE}"/>
              </a:ext>
            </a:extLst>
          </p:cNvPr>
          <p:cNvPicPr>
            <a:picLocks noChangeAspect="1"/>
          </p:cNvPicPr>
          <p:nvPr/>
        </p:nvPicPr>
        <p:blipFill>
          <a:blip r:embed="rId3"/>
          <a:stretch>
            <a:fillRect/>
          </a:stretch>
        </p:blipFill>
        <p:spPr>
          <a:xfrm>
            <a:off x="8440991" y="23664"/>
            <a:ext cx="678801" cy="815752"/>
          </a:xfrm>
          <a:prstGeom prst="rect">
            <a:avLst/>
          </a:prstGeom>
        </p:spPr>
      </p:pic>
      <p:sp>
        <p:nvSpPr>
          <p:cNvPr id="10" name="Rectangle 9">
            <a:extLst>
              <a:ext uri="{FF2B5EF4-FFF2-40B4-BE49-F238E27FC236}">
                <a16:creationId xmlns:a16="http://schemas.microsoft.com/office/drawing/2014/main" id="{121F7A34-7CCE-384A-B88A-41BE082775E1}"/>
              </a:ext>
            </a:extLst>
          </p:cNvPr>
          <p:cNvSpPr/>
          <p:nvPr/>
        </p:nvSpPr>
        <p:spPr>
          <a:xfrm>
            <a:off x="0" y="332656"/>
            <a:ext cx="4788024" cy="864096"/>
          </a:xfrm>
          <a:prstGeom prst="rect">
            <a:avLst/>
          </a:prstGeom>
          <a:solidFill>
            <a:srgbClr val="EFFF41"/>
          </a:solidFill>
          <a:ln>
            <a:solidFill>
              <a:srgbClr val="EFF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PPC</a:t>
            </a:r>
            <a:endParaRPr lang="x-none">
              <a:solidFill>
                <a:schemeClr val="bg1"/>
              </a:solidFill>
            </a:endParaRPr>
          </a:p>
        </p:txBody>
      </p:sp>
      <p:sp>
        <p:nvSpPr>
          <p:cNvPr id="11" name="TextBox 10">
            <a:extLst>
              <a:ext uri="{FF2B5EF4-FFF2-40B4-BE49-F238E27FC236}">
                <a16:creationId xmlns:a16="http://schemas.microsoft.com/office/drawing/2014/main" id="{614B2ED8-013A-F944-94A0-64CEC3710F3F}"/>
              </a:ext>
            </a:extLst>
          </p:cNvPr>
          <p:cNvSpPr txBox="1"/>
          <p:nvPr/>
        </p:nvSpPr>
        <p:spPr>
          <a:xfrm>
            <a:off x="251520" y="3394160"/>
            <a:ext cx="5184576" cy="923330"/>
          </a:xfrm>
          <a:prstGeom prst="rect">
            <a:avLst/>
          </a:prstGeom>
          <a:noFill/>
        </p:spPr>
        <p:txBody>
          <a:bodyPr wrap="square">
            <a:spAutoFit/>
          </a:bodyPr>
          <a:lstStyle/>
          <a:p>
            <a:r>
              <a:rPr lang="en-GB" sz="1800" dirty="0">
                <a:effectLst/>
                <a:latin typeface="TimesNewRomanPSMT"/>
              </a:rPr>
              <a:t>The Public Procurement Commission consists of the chairperson and 4 members. One of the members is elected deputy chairperson. </a:t>
            </a:r>
            <a:endParaRPr lang="en-GB" dirty="0">
              <a:effectLst/>
            </a:endParaRPr>
          </a:p>
        </p:txBody>
      </p:sp>
    </p:spTree>
    <p:extLst>
      <p:ext uri="{BB962C8B-B14F-4D97-AF65-F5344CB8AC3E}">
        <p14:creationId xmlns:p14="http://schemas.microsoft.com/office/powerpoint/2010/main" val="227270499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323528" y="5107014"/>
            <a:ext cx="7816944" cy="1480592"/>
          </a:xfrm>
        </p:spPr>
        <p:txBody>
          <a:bodyPr rtlCol="0"/>
          <a:lstStyle/>
          <a:p>
            <a:pPr marL="457200" indent="-457200" algn="just">
              <a:lnSpc>
                <a:spcPct val="150000"/>
              </a:lnSpc>
              <a:buFont typeface="Arial" panose="020B0604020202020204" pitchFamily="34" charset="0"/>
              <a:buChar char="•"/>
            </a:pPr>
            <a:endParaRPr lang="sq-AL" sz="1200" dirty="0">
              <a:latin typeface="Times" pitchFamily="2" charset="0"/>
              <a:ea typeface="Cambria" panose="02040503050406030204" pitchFamily="18" charset="0"/>
            </a:endParaRPr>
          </a:p>
          <a:p>
            <a:pPr marL="457200" indent="-457200" algn="just">
              <a:lnSpc>
                <a:spcPct val="150000"/>
              </a:lnSpc>
              <a:buFont typeface="Arial" panose="020B0604020202020204" pitchFamily="34" charset="0"/>
              <a:buChar char="•"/>
            </a:pPr>
            <a:endParaRPr lang="sq-AL" sz="1200" dirty="0">
              <a:latin typeface="Times" pitchFamily="2" charset="0"/>
              <a:ea typeface="Cambria" panose="02040503050406030204" pitchFamily="18" charset="0"/>
            </a:endParaRPr>
          </a:p>
          <a:p>
            <a:pPr marL="457200" indent="-457200" algn="just">
              <a:lnSpc>
                <a:spcPct val="150000"/>
              </a:lnSpc>
              <a:buFont typeface="Arial" panose="020B0604020202020204" pitchFamily="34" charset="0"/>
              <a:buChar char="•"/>
            </a:pPr>
            <a:endParaRPr lang="sq-AL" sz="1200" dirty="0">
              <a:latin typeface="Times" pitchFamily="2" charset="0"/>
              <a:ea typeface="Cambria" panose="02040503050406030204" pitchFamily="18" charset="0"/>
            </a:endParaRPr>
          </a:p>
          <a:p>
            <a:pPr marL="457200" indent="-457200" algn="just">
              <a:lnSpc>
                <a:spcPct val="150000"/>
              </a:lnSpc>
              <a:buFont typeface="Arial" panose="020B0604020202020204" pitchFamily="34" charset="0"/>
              <a:buChar char="•"/>
            </a:pPr>
            <a:endParaRPr lang="sq-AL" sz="1200" dirty="0">
              <a:latin typeface="Times" pitchFamily="2" charset="0"/>
              <a:ea typeface="Cambria" panose="02040503050406030204" pitchFamily="18" charset="0"/>
            </a:endParaRPr>
          </a:p>
          <a:p>
            <a:pPr marL="457200" indent="-457200" algn="just">
              <a:lnSpc>
                <a:spcPct val="150000"/>
              </a:lnSpc>
              <a:buFont typeface="Arial" panose="020B0604020202020204" pitchFamily="34" charset="0"/>
              <a:buChar char="•"/>
            </a:pPr>
            <a:endParaRPr lang="sq-AL" sz="1200" dirty="0">
              <a:latin typeface="Times" pitchFamily="2" charset="0"/>
              <a:ea typeface="Cambria" panose="02040503050406030204" pitchFamily="18" charset="0"/>
            </a:endParaRPr>
          </a:p>
          <a:p>
            <a:pPr marL="457200" indent="-457200" algn="just">
              <a:lnSpc>
                <a:spcPct val="150000"/>
              </a:lnSpc>
              <a:buFont typeface="Arial" panose="020B0604020202020204" pitchFamily="34" charset="0"/>
              <a:buChar char="•"/>
            </a:pPr>
            <a:r>
              <a:rPr lang="de-DE" sz="1200" dirty="0">
                <a:latin typeface="Times" pitchFamily="2" charset="0"/>
              </a:rPr>
              <a:t>Starting from 2010 , only the </a:t>
            </a:r>
            <a:r>
              <a:rPr lang="de-DE" sz="1200" dirty="0" err="1">
                <a:latin typeface="Times" pitchFamily="2" charset="0"/>
              </a:rPr>
              <a:t>complaint</a:t>
            </a:r>
            <a:r>
              <a:rPr lang="de-DE" sz="1200" dirty="0">
                <a:latin typeface="Times" pitchFamily="2" charset="0"/>
              </a:rPr>
              <a:t> </a:t>
            </a:r>
            <a:r>
              <a:rPr lang="de-DE" sz="1200" dirty="0" err="1">
                <a:latin typeface="Times" pitchFamily="2" charset="0"/>
              </a:rPr>
              <a:t>to</a:t>
            </a:r>
            <a:r>
              <a:rPr lang="de-DE" sz="1200" dirty="0">
                <a:latin typeface="Times" pitchFamily="2" charset="0"/>
              </a:rPr>
              <a:t> the contracting authority and to the Public Procurement Commission has been outside the Electronic Procurement System. All other stages of the procurement procedure take place on-line</a:t>
            </a:r>
          </a:p>
          <a:p>
            <a:pPr marL="457200" indent="-457200" algn="just">
              <a:lnSpc>
                <a:spcPct val="150000"/>
              </a:lnSpc>
              <a:buFont typeface="Arial" panose="020B0604020202020204" pitchFamily="34" charset="0"/>
              <a:buChar char="•"/>
            </a:pPr>
            <a:r>
              <a:rPr lang="de-DE" sz="1200" dirty="0">
                <a:latin typeface="Times" pitchFamily="2" charset="0"/>
              </a:rPr>
              <a:t>An economic operator, whose headquarters are outside the city of Tirana, </a:t>
            </a:r>
            <a:r>
              <a:rPr lang="de-DE" sz="1200" dirty="0" err="1">
                <a:latin typeface="Times" pitchFamily="2" charset="0"/>
              </a:rPr>
              <a:t>for</a:t>
            </a:r>
            <a:r>
              <a:rPr lang="de-DE" sz="1200" dirty="0">
                <a:latin typeface="Times" pitchFamily="2" charset="0"/>
              </a:rPr>
              <a:t> </a:t>
            </a:r>
            <a:r>
              <a:rPr lang="de-DE" sz="1200" dirty="0" err="1">
                <a:latin typeface="Times" pitchFamily="2" charset="0"/>
              </a:rPr>
              <a:t>filling</a:t>
            </a:r>
            <a:r>
              <a:rPr lang="de-DE" sz="1200" dirty="0">
                <a:latin typeface="Times" pitchFamily="2" charset="0"/>
              </a:rPr>
              <a:t> a </a:t>
            </a:r>
            <a:r>
              <a:rPr lang="de-DE" sz="1200" dirty="0" err="1">
                <a:latin typeface="Times" pitchFamily="2" charset="0"/>
              </a:rPr>
              <a:t>complaint</a:t>
            </a:r>
            <a:r>
              <a:rPr lang="de-DE" sz="1200" dirty="0">
                <a:latin typeface="Times" pitchFamily="2" charset="0"/>
              </a:rPr>
              <a:t> </a:t>
            </a:r>
            <a:r>
              <a:rPr lang="de-DE" sz="1200" dirty="0" err="1">
                <a:latin typeface="Times" pitchFamily="2" charset="0"/>
              </a:rPr>
              <a:t>with</a:t>
            </a:r>
            <a:r>
              <a:rPr lang="de-DE" sz="1200" dirty="0">
                <a:latin typeface="Times" pitchFamily="2" charset="0"/>
              </a:rPr>
              <a:t> </a:t>
            </a:r>
            <a:r>
              <a:rPr lang="de-DE" sz="1200" dirty="0" err="1">
                <a:latin typeface="Times" pitchFamily="2" charset="0"/>
              </a:rPr>
              <a:t>the</a:t>
            </a:r>
            <a:r>
              <a:rPr lang="de-DE" sz="1200" dirty="0">
                <a:latin typeface="Times" pitchFamily="2" charset="0"/>
              </a:rPr>
              <a:t> PPC </a:t>
            </a:r>
            <a:r>
              <a:rPr lang="de-DE" sz="1200" dirty="0" err="1">
                <a:latin typeface="Times" pitchFamily="2" charset="0"/>
              </a:rPr>
              <a:t>has</a:t>
            </a:r>
            <a:r>
              <a:rPr lang="de-DE" sz="1200" dirty="0">
                <a:latin typeface="Times" pitchFamily="2" charset="0"/>
              </a:rPr>
              <a:t> at least $ 300 extra </a:t>
            </a:r>
            <a:r>
              <a:rPr lang="de-DE" sz="1200" dirty="0" err="1">
                <a:latin typeface="Times" pitchFamily="2" charset="0"/>
              </a:rPr>
              <a:t>costs</a:t>
            </a:r>
            <a:r>
              <a:rPr lang="de-DE" sz="1200" dirty="0">
                <a:latin typeface="Times" pitchFamily="2" charset="0"/>
              </a:rPr>
              <a:t>/ </a:t>
            </a:r>
            <a:r>
              <a:rPr lang="de-DE" sz="1200" dirty="0" err="1">
                <a:latin typeface="Times" pitchFamily="2" charset="0"/>
              </a:rPr>
              <a:t>year</a:t>
            </a:r>
            <a:r>
              <a:rPr lang="de-DE" sz="1200" dirty="0">
                <a:latin typeface="Times" pitchFamily="2" charset="0"/>
              </a:rPr>
              <a:t> (</a:t>
            </a:r>
            <a:r>
              <a:rPr lang="de-DE" sz="1200" dirty="0" err="1">
                <a:latin typeface="Times" pitchFamily="2" charset="0"/>
              </a:rPr>
              <a:t>transport</a:t>
            </a:r>
            <a:r>
              <a:rPr lang="de-DE" sz="1200" dirty="0">
                <a:latin typeface="Times" pitchFamily="2" charset="0"/>
              </a:rPr>
              <a:t>, </a:t>
            </a:r>
            <a:r>
              <a:rPr lang="de-DE" sz="1200" dirty="0" err="1">
                <a:latin typeface="Times" pitchFamily="2" charset="0"/>
              </a:rPr>
              <a:t>parking</a:t>
            </a:r>
            <a:r>
              <a:rPr lang="de-DE" sz="1200" dirty="0">
                <a:latin typeface="Times" pitchFamily="2" charset="0"/>
              </a:rPr>
              <a:t>, </a:t>
            </a:r>
            <a:r>
              <a:rPr lang="de-DE" sz="1200" dirty="0" err="1">
                <a:latin typeface="Times" pitchFamily="2" charset="0"/>
              </a:rPr>
              <a:t>staff</a:t>
            </a:r>
            <a:r>
              <a:rPr lang="de-DE" sz="1200" dirty="0">
                <a:latin typeface="Times" pitchFamily="2" charset="0"/>
              </a:rPr>
              <a:t>) </a:t>
            </a:r>
            <a:r>
              <a:rPr lang="de-DE" sz="1200" dirty="0" err="1">
                <a:latin typeface="Times" pitchFamily="2" charset="0"/>
              </a:rPr>
              <a:t>for</a:t>
            </a:r>
            <a:r>
              <a:rPr lang="de-DE" sz="1200" dirty="0">
                <a:latin typeface="Times" pitchFamily="2" charset="0"/>
              </a:rPr>
              <a:t> </a:t>
            </a:r>
            <a:r>
              <a:rPr lang="de-DE" sz="1200" dirty="0" err="1">
                <a:latin typeface="Times" pitchFamily="2" charset="0"/>
              </a:rPr>
              <a:t>submitting</a:t>
            </a:r>
            <a:r>
              <a:rPr lang="de-DE" sz="1200" dirty="0">
                <a:latin typeface="Times" pitchFamily="2" charset="0"/>
              </a:rPr>
              <a:t> </a:t>
            </a:r>
            <a:r>
              <a:rPr lang="de-DE" sz="1200" dirty="0" err="1">
                <a:latin typeface="Times" pitchFamily="2" charset="0"/>
              </a:rPr>
              <a:t>the</a:t>
            </a:r>
            <a:r>
              <a:rPr lang="de-DE" sz="1200" dirty="0">
                <a:latin typeface="Times" pitchFamily="2" charset="0"/>
              </a:rPr>
              <a:t> </a:t>
            </a:r>
            <a:r>
              <a:rPr lang="de-DE" sz="1200" dirty="0" err="1">
                <a:latin typeface="Times" pitchFamily="2" charset="0"/>
              </a:rPr>
              <a:t>complaint</a:t>
            </a:r>
            <a:r>
              <a:rPr lang="de-DE" sz="1200" dirty="0">
                <a:latin typeface="Times" pitchFamily="2" charset="0"/>
              </a:rPr>
              <a:t> </a:t>
            </a:r>
            <a:r>
              <a:rPr lang="de-DE" sz="1200" dirty="0" err="1">
                <a:latin typeface="Times" pitchFamily="2" charset="0"/>
              </a:rPr>
              <a:t>to</a:t>
            </a:r>
            <a:r>
              <a:rPr lang="de-DE" sz="1200" dirty="0">
                <a:latin typeface="Times" pitchFamily="2" charset="0"/>
              </a:rPr>
              <a:t> </a:t>
            </a:r>
            <a:r>
              <a:rPr lang="de-DE" sz="1200" dirty="0" err="1">
                <a:latin typeface="Times" pitchFamily="2" charset="0"/>
              </a:rPr>
              <a:t>the</a:t>
            </a:r>
            <a:r>
              <a:rPr lang="de-DE" sz="1200" dirty="0">
                <a:latin typeface="Times" pitchFamily="2" charset="0"/>
              </a:rPr>
              <a:t> PPC.</a:t>
            </a:r>
          </a:p>
          <a:p>
            <a:pPr marL="457200" indent="-457200" algn="just">
              <a:lnSpc>
                <a:spcPct val="150000"/>
              </a:lnSpc>
              <a:buFont typeface="Arial" panose="020B0604020202020204" pitchFamily="34" charset="0"/>
              <a:buChar char="•"/>
            </a:pPr>
            <a:r>
              <a:rPr lang="de-DE" sz="1200" dirty="0" err="1">
                <a:latin typeface="Times" pitchFamily="2" charset="0"/>
              </a:rPr>
              <a:t>Decisions</a:t>
            </a:r>
            <a:r>
              <a:rPr lang="de-DE" sz="1200" dirty="0">
                <a:latin typeface="Times" pitchFamily="2" charset="0"/>
              </a:rPr>
              <a:t> not </a:t>
            </a:r>
            <a:r>
              <a:rPr lang="de-DE" sz="1200" dirty="0" err="1">
                <a:latin typeface="Times" pitchFamily="2" charset="0"/>
              </a:rPr>
              <a:t>published</a:t>
            </a:r>
            <a:r>
              <a:rPr lang="de-DE" sz="1200" dirty="0">
                <a:latin typeface="Times" pitchFamily="2" charset="0"/>
              </a:rPr>
              <a:t> </a:t>
            </a:r>
            <a:r>
              <a:rPr lang="de-DE" sz="1200" dirty="0" err="1">
                <a:latin typeface="Times" pitchFamily="2" charset="0"/>
              </a:rPr>
              <a:t>based</a:t>
            </a:r>
            <a:r>
              <a:rPr lang="de-DE" sz="1200" dirty="0">
                <a:latin typeface="Times" pitchFamily="2" charset="0"/>
              </a:rPr>
              <a:t> on Open Data </a:t>
            </a:r>
            <a:r>
              <a:rPr lang="de-DE" sz="1200" dirty="0" err="1">
                <a:latin typeface="Times" pitchFamily="2" charset="0"/>
              </a:rPr>
              <a:t>principles</a:t>
            </a:r>
            <a:r>
              <a:rPr lang="de-DE" sz="1200" dirty="0">
                <a:latin typeface="Times" pitchFamily="2" charset="0"/>
              </a:rPr>
              <a:t>, does not have a proper </a:t>
            </a:r>
            <a:r>
              <a:rPr lang="de-DE" sz="1200" dirty="0" err="1">
                <a:latin typeface="Times" pitchFamily="2" charset="0"/>
              </a:rPr>
              <a:t>decision-making</a:t>
            </a:r>
            <a:r>
              <a:rPr lang="de-DE" sz="1200" dirty="0">
                <a:latin typeface="Times" pitchFamily="2" charset="0"/>
              </a:rPr>
              <a:t> database </a:t>
            </a:r>
            <a:r>
              <a:rPr lang="sq-AL" sz="1200" dirty="0">
                <a:latin typeface="Times" pitchFamily="2" charset="0"/>
                <a:ea typeface="Cambria" panose="02040503050406030204" pitchFamily="18" charset="0"/>
              </a:rPr>
              <a:t>Lack of Transparency.</a:t>
            </a:r>
          </a:p>
          <a:p>
            <a:pPr marL="457200" indent="-457200" algn="just">
              <a:lnSpc>
                <a:spcPct val="150000"/>
              </a:lnSpc>
              <a:buFont typeface="Arial" panose="020B0604020202020204" pitchFamily="34" charset="0"/>
              <a:buChar char="•"/>
            </a:pPr>
            <a:r>
              <a:rPr lang="sq-AL" sz="1200" dirty="0">
                <a:latin typeface="Times" pitchFamily="2" charset="0"/>
                <a:ea typeface="Cambria" panose="02040503050406030204" pitchFamily="18" charset="0"/>
              </a:rPr>
              <a:t>Lack in processing and extracting statistical data or generating real-time analytical reports </a:t>
            </a:r>
            <a:r>
              <a:rPr lang="en-GB" sz="1200" dirty="0">
                <a:latin typeface="Times" pitchFamily="2" charset="0"/>
                <a:ea typeface="Cambria" panose="02040503050406030204" pitchFamily="18" charset="0"/>
              </a:rPr>
              <a:t>Lack of access to real-time, efficient use of systems, information to achieve the goal.</a:t>
            </a:r>
            <a:endParaRPr lang="de-DE" sz="1200" dirty="0">
              <a:latin typeface="Times" pitchFamily="2" charset="0"/>
              <a:ea typeface="Cambria" panose="02040503050406030204" pitchFamily="18" charset="0"/>
            </a:endParaRPr>
          </a:p>
          <a:p>
            <a:pPr marL="457200" indent="-457200" algn="just">
              <a:lnSpc>
                <a:spcPct val="150000"/>
              </a:lnSpc>
              <a:buFont typeface="Arial" panose="020B0604020202020204" pitchFamily="34" charset="0"/>
              <a:buChar char="•"/>
            </a:pPr>
            <a:r>
              <a:rPr lang="en-AL" sz="1200" dirty="0">
                <a:latin typeface="Times" pitchFamily="2" charset="0"/>
              </a:rPr>
              <a:t>Extra cost for business ( calculated around 300 $ per year only for fuel, postal service and other administrative costs.</a:t>
            </a:r>
          </a:p>
          <a:p>
            <a:pPr algn="just">
              <a:lnSpc>
                <a:spcPct val="150000"/>
              </a:lnSpc>
            </a:pPr>
            <a:endParaRPr lang="de-DE" sz="1200" dirty="0">
              <a:latin typeface="Times" pitchFamily="2" charset="0"/>
            </a:endParaRPr>
          </a:p>
          <a:p>
            <a:pPr marL="457200" indent="-457200" algn="just">
              <a:lnSpc>
                <a:spcPct val="150000"/>
              </a:lnSpc>
              <a:buFont typeface="Arial" panose="020B0604020202020204" pitchFamily="34" charset="0"/>
              <a:buChar char="•"/>
            </a:pPr>
            <a:endParaRPr lang="en-GB" sz="1200" dirty="0">
              <a:latin typeface="Times" pitchFamily="2" charset="0"/>
            </a:endParaRPr>
          </a:p>
        </p:txBody>
      </p:sp>
      <p:sp>
        <p:nvSpPr>
          <p:cNvPr id="6" name="AutoShape 2">
            <a:extLst>
              <a:ext uri="{FF2B5EF4-FFF2-40B4-BE49-F238E27FC236}">
                <a16:creationId xmlns:a16="http://schemas.microsoft.com/office/drawing/2014/main" id="{60CE75E0-6E24-C64E-9445-19D4B5F1238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8" name="AutoShape 4">
            <a:extLst>
              <a:ext uri="{FF2B5EF4-FFF2-40B4-BE49-F238E27FC236}">
                <a16:creationId xmlns:a16="http://schemas.microsoft.com/office/drawing/2014/main" id="{5D9A4881-DA98-9A4D-8875-107F2FC40755}"/>
              </a:ext>
            </a:extLst>
          </p:cNvPr>
          <p:cNvSpPr>
            <a:spLocks noChangeAspect="1" noChangeArrowheads="1"/>
          </p:cNvSpPr>
          <p:nvPr/>
        </p:nvSpPr>
        <p:spPr bwMode="auto">
          <a:xfrm>
            <a:off x="4572000" y="3429000"/>
            <a:ext cx="1944216" cy="19442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pic>
        <p:nvPicPr>
          <p:cNvPr id="10" name="Picture 9" descr="A picture containing drawing&#10;&#10;Description automatically generated">
            <a:extLst>
              <a:ext uri="{FF2B5EF4-FFF2-40B4-BE49-F238E27FC236}">
                <a16:creationId xmlns:a16="http://schemas.microsoft.com/office/drawing/2014/main" id="{85C15CDA-8C80-BA43-9537-99D1A7EE05CD}"/>
              </a:ext>
            </a:extLst>
          </p:cNvPr>
          <p:cNvPicPr>
            <a:picLocks noChangeAspect="1"/>
          </p:cNvPicPr>
          <p:nvPr/>
        </p:nvPicPr>
        <p:blipFill>
          <a:blip r:embed="rId3"/>
          <a:stretch>
            <a:fillRect/>
          </a:stretch>
        </p:blipFill>
        <p:spPr>
          <a:xfrm>
            <a:off x="8440991" y="23664"/>
            <a:ext cx="678801" cy="815752"/>
          </a:xfrm>
          <a:prstGeom prst="rect">
            <a:avLst/>
          </a:prstGeom>
        </p:spPr>
      </p:pic>
      <p:pic>
        <p:nvPicPr>
          <p:cNvPr id="13" name="Picture 12">
            <a:extLst>
              <a:ext uri="{FF2B5EF4-FFF2-40B4-BE49-F238E27FC236}">
                <a16:creationId xmlns:a16="http://schemas.microsoft.com/office/drawing/2014/main" id="{3FE00D8A-9818-584B-951F-E4DF55773B1B}"/>
              </a:ext>
            </a:extLst>
          </p:cNvPr>
          <p:cNvPicPr>
            <a:picLocks noChangeAspect="1"/>
          </p:cNvPicPr>
          <p:nvPr/>
        </p:nvPicPr>
        <p:blipFill>
          <a:blip r:embed="rId4"/>
          <a:stretch>
            <a:fillRect/>
          </a:stretch>
        </p:blipFill>
        <p:spPr>
          <a:xfrm>
            <a:off x="2" y="283841"/>
            <a:ext cx="4870642" cy="2713111"/>
          </a:xfrm>
          <a:prstGeom prst="rect">
            <a:avLst/>
          </a:prstGeom>
        </p:spPr>
      </p:pic>
      <p:sp>
        <p:nvSpPr>
          <p:cNvPr id="15" name="Rectangle 14">
            <a:extLst>
              <a:ext uri="{FF2B5EF4-FFF2-40B4-BE49-F238E27FC236}">
                <a16:creationId xmlns:a16="http://schemas.microsoft.com/office/drawing/2014/main" id="{B3D2ED56-2570-5B48-B12F-B660B0A9D597}"/>
              </a:ext>
            </a:extLst>
          </p:cNvPr>
          <p:cNvSpPr/>
          <p:nvPr/>
        </p:nvSpPr>
        <p:spPr>
          <a:xfrm>
            <a:off x="0" y="332656"/>
            <a:ext cx="4788024" cy="864096"/>
          </a:xfrm>
          <a:prstGeom prst="rect">
            <a:avLst/>
          </a:prstGeom>
          <a:solidFill>
            <a:srgbClr val="EFFF41"/>
          </a:solidFill>
          <a:ln>
            <a:solidFill>
              <a:srgbClr val="EFF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2010-2021</a:t>
            </a:r>
            <a:endParaRPr lang="x-none">
              <a:solidFill>
                <a:schemeClr val="bg1"/>
              </a:solidFill>
            </a:endParaRPr>
          </a:p>
        </p:txBody>
      </p:sp>
      <p:pic>
        <p:nvPicPr>
          <p:cNvPr id="9" name="Picture 8">
            <a:extLst>
              <a:ext uri="{FF2B5EF4-FFF2-40B4-BE49-F238E27FC236}">
                <a16:creationId xmlns:a16="http://schemas.microsoft.com/office/drawing/2014/main" id="{8D9FA9AD-E046-6B48-B88C-8F0C5F4626A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1544" y="447392"/>
            <a:ext cx="4823308" cy="2713111"/>
          </a:xfrm>
          <a:prstGeom prst="rect">
            <a:avLst/>
          </a:prstGeom>
          <a:noFill/>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245637EC-1D19-B040-BBCE-10E2CE38CB1B}"/>
              </a:ext>
            </a:extLst>
          </p:cNvPr>
          <p:cNvPicPr>
            <a:picLocks noChangeAspect="1"/>
          </p:cNvPicPr>
          <p:nvPr/>
        </p:nvPicPr>
        <p:blipFill>
          <a:blip r:embed="rId3"/>
          <a:stretch>
            <a:fillRect/>
          </a:stretch>
        </p:blipFill>
        <p:spPr>
          <a:xfrm>
            <a:off x="8440991" y="23664"/>
            <a:ext cx="678801" cy="815752"/>
          </a:xfrm>
          <a:prstGeom prst="rect">
            <a:avLst/>
          </a:prstGeom>
        </p:spPr>
      </p:pic>
      <p:sp>
        <p:nvSpPr>
          <p:cNvPr id="22" name="Rectangle 21">
            <a:extLst>
              <a:ext uri="{FF2B5EF4-FFF2-40B4-BE49-F238E27FC236}">
                <a16:creationId xmlns:a16="http://schemas.microsoft.com/office/drawing/2014/main" id="{0C2824E4-87DE-3347-BFCD-E4B4895C57C8}"/>
              </a:ext>
            </a:extLst>
          </p:cNvPr>
          <p:cNvSpPr/>
          <p:nvPr/>
        </p:nvSpPr>
        <p:spPr>
          <a:xfrm>
            <a:off x="0" y="332656"/>
            <a:ext cx="4788024" cy="864096"/>
          </a:xfrm>
          <a:prstGeom prst="rect">
            <a:avLst/>
          </a:prstGeom>
          <a:solidFill>
            <a:srgbClr val="EFFF41"/>
          </a:solidFill>
          <a:ln>
            <a:solidFill>
              <a:srgbClr val="EFF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NEW E-COMPLAINT SYSTEM</a:t>
            </a:r>
          </a:p>
          <a:p>
            <a:pPr algn="ctr"/>
            <a:r>
              <a:rPr lang="de-DE" dirty="0">
                <a:solidFill>
                  <a:schemeClr val="bg1"/>
                </a:solidFill>
              </a:rPr>
              <a:t>E-COMPLAINT MANAGEMENT SYSTEM</a:t>
            </a:r>
          </a:p>
        </p:txBody>
      </p:sp>
      <p:sp>
        <p:nvSpPr>
          <p:cNvPr id="6" name="TextBox 5">
            <a:extLst>
              <a:ext uri="{FF2B5EF4-FFF2-40B4-BE49-F238E27FC236}">
                <a16:creationId xmlns:a16="http://schemas.microsoft.com/office/drawing/2014/main" id="{2F4238C9-F2CB-804A-9343-42ED90C7FC22}"/>
              </a:ext>
            </a:extLst>
          </p:cNvPr>
          <p:cNvSpPr txBox="1"/>
          <p:nvPr/>
        </p:nvSpPr>
        <p:spPr>
          <a:xfrm>
            <a:off x="103530" y="1628800"/>
            <a:ext cx="7996862" cy="1477328"/>
          </a:xfrm>
          <a:prstGeom prst="rect">
            <a:avLst/>
          </a:prstGeom>
          <a:noFill/>
        </p:spPr>
        <p:txBody>
          <a:bodyPr wrap="square">
            <a:spAutoFit/>
          </a:bodyPr>
          <a:lstStyle/>
          <a:p>
            <a:pPr lvl="0" eaLnBrk="0" fontAlgn="base" hangingPunct="0">
              <a:lnSpc>
                <a:spcPct val="100000"/>
              </a:lnSpc>
              <a:spcBef>
                <a:spcPct val="0"/>
              </a:spcBef>
              <a:spcAft>
                <a:spcPct val="0"/>
              </a:spcAft>
              <a:buClrTx/>
              <a:buSzTx/>
            </a:pPr>
            <a:r>
              <a:rPr lang="en-US" sz="1800" dirty="0">
                <a:latin typeface="inherit"/>
                <a:cs typeface="Arial" panose="020B0604020202020204" pitchFamily="34" charset="0"/>
              </a:rPr>
              <a:t>Electronic system for submitting complaints and their management to the Public Procurement Commission regarding public procurement procedures, concessions and public-private partnership, auctions and mining permits, as well as improving the infrastructure for system support and work infrastructure in the offices of PPC through a centralized system.</a:t>
            </a:r>
            <a:endParaRPr lang="en-US" sz="1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86A28B7-6F2F-8543-8123-D73805683F21}"/>
              </a:ext>
            </a:extLst>
          </p:cNvPr>
          <p:cNvSpPr txBox="1"/>
          <p:nvPr/>
        </p:nvSpPr>
        <p:spPr>
          <a:xfrm>
            <a:off x="251520" y="3808408"/>
            <a:ext cx="8316396" cy="2308324"/>
          </a:xfrm>
          <a:prstGeom prst="rect">
            <a:avLst/>
          </a:prstGeom>
          <a:noFill/>
        </p:spPr>
        <p:txBody>
          <a:bodyPr wrap="square">
            <a:spAutoFit/>
          </a:bodyPr>
          <a:lstStyle/>
          <a:p>
            <a:r>
              <a:rPr lang="en-US" dirty="0"/>
              <a:t>Public Procurement Commission</a:t>
            </a:r>
          </a:p>
          <a:p>
            <a:r>
              <a:rPr lang="en-US" dirty="0"/>
              <a:t>Public Procurement Agency</a:t>
            </a:r>
          </a:p>
          <a:p>
            <a:r>
              <a:rPr lang="en-US" dirty="0"/>
              <a:t>All contracting authorities within the meaning of public procurement law</a:t>
            </a:r>
          </a:p>
          <a:p>
            <a:r>
              <a:rPr lang="en-US" dirty="0"/>
              <a:t>All sales authorities</a:t>
            </a:r>
          </a:p>
          <a:p>
            <a:r>
              <a:rPr lang="en-US" dirty="0"/>
              <a:t>All contracting authorities (within the meaning of the law on concessions and </a:t>
            </a:r>
            <a:r>
              <a:rPr lang="en-US" dirty="0" err="1"/>
              <a:t>ppp</a:t>
            </a:r>
            <a:r>
              <a:rPr lang="en-US" dirty="0"/>
              <a:t>)</a:t>
            </a:r>
          </a:p>
          <a:p>
            <a:r>
              <a:rPr lang="en-US" dirty="0"/>
              <a:t>Mining permit procedures development authorities.</a:t>
            </a:r>
          </a:p>
          <a:p>
            <a:r>
              <a:rPr lang="en-US" dirty="0"/>
              <a:t>All domestic and foreign economic operators</a:t>
            </a:r>
            <a:endParaRPr lang="en-AL" dirty="0"/>
          </a:p>
        </p:txBody>
      </p:sp>
      <p:sp>
        <p:nvSpPr>
          <p:cNvPr id="9" name="Rectangle 8">
            <a:extLst>
              <a:ext uri="{FF2B5EF4-FFF2-40B4-BE49-F238E27FC236}">
                <a16:creationId xmlns:a16="http://schemas.microsoft.com/office/drawing/2014/main" id="{14B930D4-1284-AA40-8BCE-6A48BA380F28}"/>
              </a:ext>
            </a:extLst>
          </p:cNvPr>
          <p:cNvSpPr/>
          <p:nvPr/>
        </p:nvSpPr>
        <p:spPr>
          <a:xfrm>
            <a:off x="4321936" y="2944312"/>
            <a:ext cx="4788024" cy="864096"/>
          </a:xfrm>
          <a:prstGeom prst="rect">
            <a:avLst/>
          </a:prstGeom>
          <a:solidFill>
            <a:srgbClr val="EFFF41"/>
          </a:solidFill>
          <a:ln>
            <a:solidFill>
              <a:srgbClr val="EFF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bg1"/>
                </a:solidFill>
              </a:rPr>
              <a:t>Users</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245637EC-1D19-B040-BBCE-10E2CE38CB1B}"/>
              </a:ext>
            </a:extLst>
          </p:cNvPr>
          <p:cNvPicPr>
            <a:picLocks noChangeAspect="1"/>
          </p:cNvPicPr>
          <p:nvPr/>
        </p:nvPicPr>
        <p:blipFill>
          <a:blip r:embed="rId3"/>
          <a:stretch>
            <a:fillRect/>
          </a:stretch>
        </p:blipFill>
        <p:spPr>
          <a:xfrm>
            <a:off x="8440991" y="23664"/>
            <a:ext cx="678801" cy="815752"/>
          </a:xfrm>
          <a:prstGeom prst="rect">
            <a:avLst/>
          </a:prstGeom>
        </p:spPr>
      </p:pic>
      <p:sp>
        <p:nvSpPr>
          <p:cNvPr id="22" name="Rectangle 21">
            <a:extLst>
              <a:ext uri="{FF2B5EF4-FFF2-40B4-BE49-F238E27FC236}">
                <a16:creationId xmlns:a16="http://schemas.microsoft.com/office/drawing/2014/main" id="{0C2824E4-87DE-3347-BFCD-E4B4895C57C8}"/>
              </a:ext>
            </a:extLst>
          </p:cNvPr>
          <p:cNvSpPr/>
          <p:nvPr/>
        </p:nvSpPr>
        <p:spPr>
          <a:xfrm>
            <a:off x="0" y="332656"/>
            <a:ext cx="4788024" cy="864096"/>
          </a:xfrm>
          <a:prstGeom prst="rect">
            <a:avLst/>
          </a:prstGeom>
          <a:solidFill>
            <a:srgbClr val="EFFF41"/>
          </a:solidFill>
          <a:ln>
            <a:solidFill>
              <a:srgbClr val="EFF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NEW STANDARD OF PUBLISHING DATA IN AL</a:t>
            </a:r>
          </a:p>
        </p:txBody>
      </p:sp>
      <p:sp>
        <p:nvSpPr>
          <p:cNvPr id="11" name="Content Placeholder 2">
            <a:extLst>
              <a:ext uri="{FF2B5EF4-FFF2-40B4-BE49-F238E27FC236}">
                <a16:creationId xmlns:a16="http://schemas.microsoft.com/office/drawing/2014/main" id="{DE1C1DD8-6516-3A43-A341-12A41B10354D}"/>
              </a:ext>
            </a:extLst>
          </p:cNvPr>
          <p:cNvSpPr txBox="1">
            <a:spLocks/>
          </p:cNvSpPr>
          <p:nvPr/>
        </p:nvSpPr>
        <p:spPr>
          <a:xfrm>
            <a:off x="0" y="1403604"/>
            <a:ext cx="4139952" cy="4761700"/>
          </a:xfrm>
          <a:prstGeom prst="rect">
            <a:avLst/>
          </a:prstGeom>
        </p:spPr>
        <p:txBody>
          <a:bodyPr>
            <a:normAutofit fontScale="70000" lnSpcReduction="20000"/>
          </a:bodyPr>
          <a:lstStyle>
            <a:lvl1pPr marL="342900" indent="-342900" algn="l" rtl="0" eaLnBrk="1" latinLnBrk="0" hangingPunct="1">
              <a:spcBef>
                <a:spcPct val="20000"/>
              </a:spcBef>
              <a:buChar char="•"/>
              <a:defRPr kumimoji="0" sz="2400">
                <a:solidFill>
                  <a:schemeClr val="tx1"/>
                </a:solidFill>
                <a:latin typeface="+mn-lt"/>
                <a:ea typeface="+mn-ea"/>
                <a:cs typeface="+mn-cs"/>
              </a:defRPr>
            </a:lvl1pPr>
            <a:lvl2pPr marL="742950" indent="-285750" algn="l" rtl="0" eaLnBrk="1" latinLnBrk="0" hangingPunct="1">
              <a:spcBef>
                <a:spcPct val="20000"/>
              </a:spcBef>
              <a:buChar char="–"/>
              <a:defRPr kumimoji="0" sz="2400">
                <a:solidFill>
                  <a:schemeClr val="tx1"/>
                </a:solidFill>
                <a:latin typeface="+mn-lt"/>
                <a:ea typeface="+mn-ea"/>
                <a:cs typeface="+mn-cs"/>
              </a:defRPr>
            </a:lvl2pPr>
            <a:lvl3pPr marL="1143000" indent="-228600" algn="l" rtl="0" eaLnBrk="1" latinLnBrk="0" hangingPunct="1">
              <a:spcBef>
                <a:spcPct val="20000"/>
              </a:spcBef>
              <a:buChar char="•"/>
              <a:defRPr kumimoji="0" sz="2000">
                <a:solidFill>
                  <a:schemeClr val="tx1"/>
                </a:solidFill>
                <a:latin typeface="+mn-lt"/>
                <a:ea typeface="+mn-ea"/>
                <a:cs typeface="+mn-cs"/>
              </a:defRPr>
            </a:lvl3pPr>
            <a:lvl4pPr marL="1600200" indent="-228600" algn="l" rtl="0" eaLnBrk="1" latinLnBrk="0" hangingPunct="1">
              <a:spcBef>
                <a:spcPct val="20000"/>
              </a:spcBef>
              <a:buChar char="–"/>
              <a:defRPr kumimoji="0" sz="1800">
                <a:solidFill>
                  <a:schemeClr val="tx1"/>
                </a:solidFill>
                <a:latin typeface="+mn-lt"/>
                <a:ea typeface="+mn-ea"/>
                <a:cs typeface="+mn-cs"/>
              </a:defRPr>
            </a:lvl4pPr>
            <a:lvl5pPr marL="2057400" indent="-228600" algn="l" rtl="0" eaLnBrk="1" latinLnBrk="0" hangingPunct="1">
              <a:spcBef>
                <a:spcPct val="20000"/>
              </a:spcBef>
              <a:buChar char="»"/>
              <a:defRPr kumimoji="0" sz="16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a:lstStyle>
          <a:p>
            <a:r>
              <a:rPr lang="en-US" kern="0" dirty="0"/>
              <a:t>For the search of Complaints and Decisions in real time as well as in the history of Decisions, the smart search section has also been implemented in the portal:</a:t>
            </a:r>
          </a:p>
          <a:p>
            <a:r>
              <a:rPr lang="en-US" kern="0" dirty="0"/>
              <a:t>In the register of complaints:</a:t>
            </a:r>
          </a:p>
          <a:p>
            <a:pPr lvl="1"/>
            <a:r>
              <a:rPr lang="en-US" kern="0" dirty="0"/>
              <a:t>Reference number</a:t>
            </a:r>
          </a:p>
          <a:p>
            <a:pPr lvl="1"/>
            <a:r>
              <a:rPr lang="en-US" kern="0" dirty="0"/>
              <a:t>Protocol number</a:t>
            </a:r>
          </a:p>
          <a:p>
            <a:pPr lvl="1"/>
            <a:r>
              <a:rPr lang="en-US" kern="0" dirty="0"/>
              <a:t>Contracting Authority</a:t>
            </a:r>
          </a:p>
          <a:p>
            <a:r>
              <a:rPr lang="en-US" kern="0" dirty="0"/>
              <a:t>In the register of decisions:</a:t>
            </a:r>
          </a:p>
          <a:p>
            <a:pPr lvl="1"/>
            <a:r>
              <a:rPr lang="en-US" kern="0" dirty="0"/>
              <a:t>Decision number</a:t>
            </a:r>
          </a:p>
          <a:p>
            <a:pPr lvl="1"/>
            <a:r>
              <a:rPr lang="en-US" kern="0" dirty="0"/>
              <a:t>Economic operator</a:t>
            </a:r>
          </a:p>
          <a:p>
            <a:pPr lvl="1"/>
            <a:r>
              <a:rPr lang="en-US" kern="0" dirty="0"/>
              <a:t>Contracting Authority</a:t>
            </a:r>
          </a:p>
          <a:p>
            <a:r>
              <a:rPr lang="en-US" kern="0" dirty="0"/>
              <a:t>In the history of decisions</a:t>
            </a:r>
          </a:p>
          <a:p>
            <a:pPr lvl="1"/>
            <a:r>
              <a:rPr lang="en-US" kern="0" dirty="0"/>
              <a:t>Object of procurement</a:t>
            </a:r>
          </a:p>
          <a:p>
            <a:pPr lvl="1"/>
            <a:r>
              <a:rPr lang="en-US" kern="0" dirty="0"/>
              <a:t>Month</a:t>
            </a:r>
          </a:p>
          <a:p>
            <a:pPr lvl="1"/>
            <a:r>
              <a:rPr lang="en-US" kern="0" dirty="0"/>
              <a:t>Year</a:t>
            </a:r>
          </a:p>
          <a:p>
            <a:endParaRPr lang="en-US" kern="0" dirty="0"/>
          </a:p>
          <a:p>
            <a:endParaRPr lang="en-US" kern="0" dirty="0"/>
          </a:p>
        </p:txBody>
      </p:sp>
      <p:pic>
        <p:nvPicPr>
          <p:cNvPr id="12" name="Picture 11">
            <a:extLst>
              <a:ext uri="{FF2B5EF4-FFF2-40B4-BE49-F238E27FC236}">
                <a16:creationId xmlns:a16="http://schemas.microsoft.com/office/drawing/2014/main" id="{F6E610C8-1192-304A-928F-C78CBBE5AA5D}"/>
              </a:ext>
            </a:extLst>
          </p:cNvPr>
          <p:cNvPicPr>
            <a:picLocks noChangeAspect="1"/>
          </p:cNvPicPr>
          <p:nvPr/>
        </p:nvPicPr>
        <p:blipFill>
          <a:blip r:embed="rId4"/>
          <a:stretch>
            <a:fillRect/>
          </a:stretch>
        </p:blipFill>
        <p:spPr>
          <a:xfrm>
            <a:off x="3347864" y="2132856"/>
            <a:ext cx="5771928" cy="3709018"/>
          </a:xfrm>
          <a:prstGeom prst="rect">
            <a:avLst/>
          </a:prstGeom>
        </p:spPr>
      </p:pic>
    </p:spTree>
    <p:extLst>
      <p:ext uri="{BB962C8B-B14F-4D97-AF65-F5344CB8AC3E}">
        <p14:creationId xmlns:p14="http://schemas.microsoft.com/office/powerpoint/2010/main" val="386859772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245637EC-1D19-B040-BBCE-10E2CE38CB1B}"/>
              </a:ext>
            </a:extLst>
          </p:cNvPr>
          <p:cNvPicPr>
            <a:picLocks noChangeAspect="1"/>
          </p:cNvPicPr>
          <p:nvPr/>
        </p:nvPicPr>
        <p:blipFill>
          <a:blip r:embed="rId3"/>
          <a:stretch>
            <a:fillRect/>
          </a:stretch>
        </p:blipFill>
        <p:spPr>
          <a:xfrm>
            <a:off x="8440991" y="23664"/>
            <a:ext cx="678801" cy="815752"/>
          </a:xfrm>
          <a:prstGeom prst="rect">
            <a:avLst/>
          </a:prstGeom>
        </p:spPr>
      </p:pic>
      <p:sp>
        <p:nvSpPr>
          <p:cNvPr id="22" name="Rectangle 21">
            <a:extLst>
              <a:ext uri="{FF2B5EF4-FFF2-40B4-BE49-F238E27FC236}">
                <a16:creationId xmlns:a16="http://schemas.microsoft.com/office/drawing/2014/main" id="{0C2824E4-87DE-3347-BFCD-E4B4895C57C8}"/>
              </a:ext>
            </a:extLst>
          </p:cNvPr>
          <p:cNvSpPr/>
          <p:nvPr/>
        </p:nvSpPr>
        <p:spPr>
          <a:xfrm>
            <a:off x="0" y="332656"/>
            <a:ext cx="4788024" cy="864096"/>
          </a:xfrm>
          <a:prstGeom prst="rect">
            <a:avLst/>
          </a:prstGeom>
          <a:solidFill>
            <a:srgbClr val="EFFF41"/>
          </a:solidFill>
          <a:ln>
            <a:solidFill>
              <a:srgbClr val="EFF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ACCESSIBILITY</a:t>
            </a:r>
          </a:p>
        </p:txBody>
      </p:sp>
      <p:sp>
        <p:nvSpPr>
          <p:cNvPr id="8" name="TextBox 7">
            <a:extLst>
              <a:ext uri="{FF2B5EF4-FFF2-40B4-BE49-F238E27FC236}">
                <a16:creationId xmlns:a16="http://schemas.microsoft.com/office/drawing/2014/main" id="{64A9CFB5-A999-DB47-A04F-8D4DD359E5FD}"/>
              </a:ext>
            </a:extLst>
          </p:cNvPr>
          <p:cNvSpPr txBox="1"/>
          <p:nvPr/>
        </p:nvSpPr>
        <p:spPr>
          <a:xfrm>
            <a:off x="65852" y="1270112"/>
            <a:ext cx="8754620" cy="2031325"/>
          </a:xfrm>
          <a:prstGeom prst="rect">
            <a:avLst/>
          </a:prstGeom>
          <a:noFill/>
        </p:spPr>
        <p:txBody>
          <a:bodyPr wrap="square">
            <a:spAutoFit/>
          </a:bodyPr>
          <a:lstStyle/>
          <a:p>
            <a:pPr algn="just"/>
            <a:r>
              <a:rPr lang="en-GB" b="0" i="0" u="none" strike="noStrike" dirty="0">
                <a:effectLst/>
                <a:latin typeface="-apple-system"/>
              </a:rPr>
              <a:t>First website of the government institution in </a:t>
            </a:r>
            <a:r>
              <a:rPr lang="en-GB" i="0" dirty="0">
                <a:effectLst/>
                <a:latin typeface="-apple-system"/>
                <a:hlinkClick r:id="rId4"/>
              </a:rPr>
              <a:t>#Albania</a:t>
            </a:r>
            <a:r>
              <a:rPr lang="en-GB" b="0" i="0" u="none" strike="noStrike" dirty="0">
                <a:effectLst/>
                <a:latin typeface="-apple-system"/>
              </a:rPr>
              <a:t> that is accessible to people with </a:t>
            </a:r>
            <a:r>
              <a:rPr lang="en-GB" i="0" dirty="0">
                <a:effectLst/>
                <a:latin typeface="-apple-system"/>
                <a:hlinkClick r:id="rId5"/>
              </a:rPr>
              <a:t>#visualimpairments</a:t>
            </a:r>
            <a:r>
              <a:rPr lang="en-GB" b="0" i="0" u="none" strike="noStrike" dirty="0">
                <a:effectLst/>
                <a:latin typeface="-apple-system"/>
              </a:rPr>
              <a:t>: </a:t>
            </a:r>
            <a:r>
              <a:rPr lang="en-GB" i="0" dirty="0">
                <a:effectLst/>
                <a:latin typeface="-apple-system"/>
                <a:hlinkClick r:id="rId6"/>
              </a:rPr>
              <a:t>#Lowvision</a:t>
            </a:r>
            <a:r>
              <a:rPr lang="en-GB" b="0" i="0" u="none" strike="noStrike" dirty="0">
                <a:effectLst/>
                <a:latin typeface="-apple-system"/>
              </a:rPr>
              <a:t>, </a:t>
            </a:r>
            <a:r>
              <a:rPr lang="en-GB" i="0" dirty="0">
                <a:effectLst/>
                <a:latin typeface="-apple-system"/>
                <a:hlinkClick r:id="rId7"/>
              </a:rPr>
              <a:t>#colorblindness</a:t>
            </a:r>
            <a:r>
              <a:rPr lang="en-GB" b="0" i="0" u="none" strike="noStrike" dirty="0">
                <a:effectLst/>
                <a:latin typeface="-apple-system"/>
              </a:rPr>
              <a:t> and </a:t>
            </a:r>
            <a:r>
              <a:rPr lang="en-GB" i="0" dirty="0">
                <a:effectLst/>
                <a:latin typeface="-apple-system"/>
                <a:hlinkClick r:id="rId8"/>
              </a:rPr>
              <a:t>#blindness</a:t>
            </a:r>
            <a:r>
              <a:rPr lang="en-GB" b="0" i="0" u="none" strike="noStrike" dirty="0">
                <a:effectLst/>
                <a:latin typeface="-apple-system"/>
              </a:rPr>
              <a:t>). </a:t>
            </a:r>
          </a:p>
          <a:p>
            <a:pPr algn="just"/>
            <a:r>
              <a:rPr lang="en-GB" b="0" i="0" u="none" strike="noStrike" dirty="0">
                <a:effectLst/>
                <a:latin typeface="-apple-system"/>
              </a:rPr>
              <a:t>Through this system, we aim to </a:t>
            </a:r>
            <a:r>
              <a:rPr lang="en-GB" i="0" dirty="0">
                <a:effectLst/>
                <a:latin typeface="-apple-system"/>
                <a:hlinkClick r:id="rId9"/>
              </a:rPr>
              <a:t>#increase</a:t>
            </a:r>
            <a:r>
              <a:rPr lang="en-GB" b="0" i="0" u="none" strike="noStrike" dirty="0">
                <a:effectLst/>
                <a:latin typeface="-apple-system"/>
              </a:rPr>
              <a:t> </a:t>
            </a:r>
            <a:r>
              <a:rPr lang="en-GB" i="0" dirty="0">
                <a:effectLst/>
                <a:latin typeface="-apple-system"/>
                <a:hlinkClick r:id="rId10"/>
              </a:rPr>
              <a:t>#transparency</a:t>
            </a:r>
            <a:r>
              <a:rPr lang="en-GB" b="0" i="0" u="none" strike="noStrike" dirty="0">
                <a:effectLst/>
                <a:latin typeface="-apple-system"/>
              </a:rPr>
              <a:t> in </a:t>
            </a:r>
            <a:r>
              <a:rPr lang="en-GB" i="0" dirty="0">
                <a:effectLst/>
                <a:latin typeface="-apple-system"/>
                <a:hlinkClick r:id="rId11"/>
              </a:rPr>
              <a:t>#procurement</a:t>
            </a:r>
            <a:r>
              <a:rPr lang="en-GB" i="0" dirty="0">
                <a:effectLst/>
                <a:latin typeface="-apple-system"/>
              </a:rPr>
              <a:t> </a:t>
            </a:r>
            <a:r>
              <a:rPr lang="en-GB" b="0" i="0" u="none" strike="noStrike" dirty="0">
                <a:effectLst/>
                <a:latin typeface="-apple-system"/>
              </a:rPr>
              <a:t>and bring it closer to stakeholders, create </a:t>
            </a:r>
            <a:r>
              <a:rPr lang="en-GB" i="0" dirty="0">
                <a:effectLst/>
                <a:latin typeface="-apple-system"/>
                <a:hlinkClick r:id="rId12"/>
              </a:rPr>
              <a:t>#access</a:t>
            </a:r>
            <a:r>
              <a:rPr lang="en-GB" b="0" i="0" u="none" strike="noStrike" dirty="0">
                <a:effectLst/>
                <a:latin typeface="-apple-system"/>
              </a:rPr>
              <a:t> to </a:t>
            </a:r>
            <a:r>
              <a:rPr lang="en-GB" i="0" dirty="0">
                <a:effectLst/>
                <a:latin typeface="-apple-system"/>
                <a:hlinkClick r:id="rId13"/>
              </a:rPr>
              <a:t>#information</a:t>
            </a:r>
            <a:r>
              <a:rPr lang="en-GB" b="0" i="0" u="none" strike="noStrike" dirty="0">
                <a:effectLst/>
                <a:latin typeface="-apple-system"/>
              </a:rPr>
              <a:t> for people with </a:t>
            </a:r>
            <a:r>
              <a:rPr lang="en-GB" i="0" dirty="0">
                <a:effectLst/>
                <a:latin typeface="-apple-system"/>
                <a:hlinkClick r:id="rId14"/>
              </a:rPr>
              <a:t>#disabilities</a:t>
            </a:r>
            <a:r>
              <a:rPr lang="en-GB" b="0" i="0" u="none" strike="noStrike" dirty="0">
                <a:effectLst/>
                <a:latin typeface="-apple-system"/>
              </a:rPr>
              <a:t> and return society's attention to raising awareness of equality for people with disabilities, in particular by guaranteeing the means of support and assistance for equal opportunities and conditions with others.</a:t>
            </a:r>
            <a:endParaRPr lang="en-AL" dirty="0"/>
          </a:p>
        </p:txBody>
      </p:sp>
      <p:pic>
        <p:nvPicPr>
          <p:cNvPr id="9" name="Content Placeholder 3">
            <a:extLst>
              <a:ext uri="{FF2B5EF4-FFF2-40B4-BE49-F238E27FC236}">
                <a16:creationId xmlns:a16="http://schemas.microsoft.com/office/drawing/2014/main" id="{A6CF94D0-A84A-E248-89EB-C115C1B5B799}"/>
              </a:ext>
            </a:extLst>
          </p:cNvPr>
          <p:cNvPicPr>
            <a:picLocks noChangeAspect="1"/>
          </p:cNvPicPr>
          <p:nvPr/>
        </p:nvPicPr>
        <p:blipFill>
          <a:blip r:embed="rId15"/>
          <a:stretch>
            <a:fillRect/>
          </a:stretch>
        </p:blipFill>
        <p:spPr>
          <a:xfrm>
            <a:off x="413316" y="3374797"/>
            <a:ext cx="6641973" cy="3366571"/>
          </a:xfrm>
          <a:prstGeom prst="rect">
            <a:avLst/>
          </a:prstGeom>
        </p:spPr>
      </p:pic>
    </p:spTree>
    <p:extLst>
      <p:ext uri="{BB962C8B-B14F-4D97-AF65-F5344CB8AC3E}">
        <p14:creationId xmlns:p14="http://schemas.microsoft.com/office/powerpoint/2010/main" val="371594797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245637EC-1D19-B040-BBCE-10E2CE38CB1B}"/>
              </a:ext>
            </a:extLst>
          </p:cNvPr>
          <p:cNvPicPr>
            <a:picLocks noChangeAspect="1"/>
          </p:cNvPicPr>
          <p:nvPr/>
        </p:nvPicPr>
        <p:blipFill>
          <a:blip r:embed="rId3"/>
          <a:stretch>
            <a:fillRect/>
          </a:stretch>
        </p:blipFill>
        <p:spPr>
          <a:xfrm>
            <a:off x="8440991" y="23664"/>
            <a:ext cx="678801" cy="815752"/>
          </a:xfrm>
          <a:prstGeom prst="rect">
            <a:avLst/>
          </a:prstGeom>
        </p:spPr>
      </p:pic>
      <p:sp>
        <p:nvSpPr>
          <p:cNvPr id="22" name="Rectangle 21">
            <a:extLst>
              <a:ext uri="{FF2B5EF4-FFF2-40B4-BE49-F238E27FC236}">
                <a16:creationId xmlns:a16="http://schemas.microsoft.com/office/drawing/2014/main" id="{0C2824E4-87DE-3347-BFCD-E4B4895C57C8}"/>
              </a:ext>
            </a:extLst>
          </p:cNvPr>
          <p:cNvSpPr/>
          <p:nvPr/>
        </p:nvSpPr>
        <p:spPr>
          <a:xfrm>
            <a:off x="0" y="332656"/>
            <a:ext cx="4788024" cy="864096"/>
          </a:xfrm>
          <a:prstGeom prst="rect">
            <a:avLst/>
          </a:prstGeom>
          <a:solidFill>
            <a:srgbClr val="EFFF41"/>
          </a:solidFill>
          <a:ln>
            <a:solidFill>
              <a:srgbClr val="EFF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ACCESS FOR PERSON </a:t>
            </a:r>
          </a:p>
        </p:txBody>
      </p:sp>
      <p:pic>
        <p:nvPicPr>
          <p:cNvPr id="6" name="Content Placeholder 3">
            <a:extLst>
              <a:ext uri="{FF2B5EF4-FFF2-40B4-BE49-F238E27FC236}">
                <a16:creationId xmlns:a16="http://schemas.microsoft.com/office/drawing/2014/main" id="{17282456-B2FE-4346-98F8-E26DC0074C60}"/>
              </a:ext>
            </a:extLst>
          </p:cNvPr>
          <p:cNvPicPr>
            <a:picLocks noChangeAspect="1"/>
          </p:cNvPicPr>
          <p:nvPr/>
        </p:nvPicPr>
        <p:blipFill>
          <a:blip r:embed="rId4"/>
          <a:stretch>
            <a:fillRect/>
          </a:stretch>
        </p:blipFill>
        <p:spPr>
          <a:xfrm>
            <a:off x="420821" y="1700808"/>
            <a:ext cx="7992888" cy="4051300"/>
          </a:xfrm>
          <a:prstGeom prst="rect">
            <a:avLst/>
          </a:prstGeom>
        </p:spPr>
      </p:pic>
    </p:spTree>
    <p:extLst>
      <p:ext uri="{BB962C8B-B14F-4D97-AF65-F5344CB8AC3E}">
        <p14:creationId xmlns:p14="http://schemas.microsoft.com/office/powerpoint/2010/main" val="425508035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245637EC-1D19-B040-BBCE-10E2CE38CB1B}"/>
              </a:ext>
            </a:extLst>
          </p:cNvPr>
          <p:cNvPicPr>
            <a:picLocks noChangeAspect="1"/>
          </p:cNvPicPr>
          <p:nvPr/>
        </p:nvPicPr>
        <p:blipFill>
          <a:blip r:embed="rId3"/>
          <a:stretch>
            <a:fillRect/>
          </a:stretch>
        </p:blipFill>
        <p:spPr>
          <a:xfrm>
            <a:off x="8440991" y="23664"/>
            <a:ext cx="678801" cy="815752"/>
          </a:xfrm>
          <a:prstGeom prst="rect">
            <a:avLst/>
          </a:prstGeom>
        </p:spPr>
      </p:pic>
      <p:sp>
        <p:nvSpPr>
          <p:cNvPr id="2" name="Rectangle 1">
            <a:extLst>
              <a:ext uri="{FF2B5EF4-FFF2-40B4-BE49-F238E27FC236}">
                <a16:creationId xmlns:a16="http://schemas.microsoft.com/office/drawing/2014/main" id="{D70339DE-B2E8-9F48-AB4D-8F84E11B5813}"/>
              </a:ext>
            </a:extLst>
          </p:cNvPr>
          <p:cNvSpPr>
            <a:spLocks noChangeArrowheads="1"/>
          </p:cNvSpPr>
          <p:nvPr/>
        </p:nvSpPr>
        <p:spPr bwMode="auto">
          <a:xfrm>
            <a:off x="412552" y="-5111136"/>
            <a:ext cx="1797561"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L" altLang="en-AL" sz="2000" b="1" i="0" u="none" strike="noStrike" cap="none" normalizeH="0" baseline="0">
                <a:ln>
                  <a:noFill/>
                </a:ln>
                <a:solidFill>
                  <a:srgbClr val="000000"/>
                </a:solidFill>
                <a:effectLst/>
                <a:latin typeface="Arial" panose="020B0604020202020204" pitchFamily="34" charset="0"/>
              </a:rPr>
              <a:t>COMPLAINTS REVIEW SYSTEM ALBANIA  DIGITAL TRANSFORMATION AND OPEN DATA</a:t>
            </a:r>
            <a:endParaRPr kumimoji="0" lang="en-AL" altLang="en-AL" sz="800" b="0" i="0" u="none" strike="noStrike" cap="none" normalizeH="0" baseline="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AL" altLang="en-AL" sz="1800" b="0" i="0" u="none" strike="noStrike" cap="none" normalizeH="0" baseline="0">
                <a:ln>
                  <a:noFill/>
                </a:ln>
                <a:solidFill>
                  <a:srgbClr val="000000"/>
                </a:solidFill>
                <a:effectLst/>
                <a:latin typeface="Arial" panose="020B0604020202020204" pitchFamily="34" charset="0"/>
              </a:rPr>
            </a:br>
            <a:endParaRPr kumimoji="0" lang="en-AL" altLang="en-AL" sz="1800" b="0" i="0" u="none" strike="noStrike" cap="none" normalizeH="0" baseline="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L" altLang="en-AL" sz="1700" b="1" i="0" u="none" strike="noStrike" cap="none" normalizeH="0" baseline="0">
                <a:ln>
                  <a:noFill/>
                </a:ln>
                <a:solidFill>
                  <a:srgbClr val="595959"/>
                </a:solidFill>
                <a:effectLst/>
                <a:latin typeface="Arial" panose="020B0604020202020204" pitchFamily="34" charset="0"/>
              </a:rPr>
              <a:t>Analogue/digital</a:t>
            </a:r>
            <a:endParaRPr kumimoji="0" lang="en-AL" altLang="en-AL" sz="800" b="0" i="0" u="none" strike="noStrike" cap="none" normalizeH="0" baseline="0">
              <a:ln>
                <a:noFill/>
              </a:ln>
              <a:solidFill>
                <a:srgbClr val="000000"/>
              </a:solidFill>
              <a:effectLst/>
            </a:endParaRPr>
          </a:p>
        </p:txBody>
      </p:sp>
      <p:pic>
        <p:nvPicPr>
          <p:cNvPr id="8194" name="Picture 2">
            <a:extLst>
              <a:ext uri="{FF2B5EF4-FFF2-40B4-BE49-F238E27FC236}">
                <a16:creationId xmlns:a16="http://schemas.microsoft.com/office/drawing/2014/main" id="{C7F97E08-64EB-224A-B384-E6AC2E57C5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96852"/>
            <a:ext cx="1918876"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A00F6220-97DD-7641-8F2C-1BA979E381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952" y="2249252"/>
            <a:ext cx="1918876"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4004E19E-7F13-184A-9888-898E2732AD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352" y="2401652"/>
            <a:ext cx="1918876"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97F7F905-E5DE-3345-9F7F-C3729CC179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752" y="2554052"/>
            <a:ext cx="1918876"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942DE7F4-4A8A-C04E-8A4F-328B032E43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9152" y="2706452"/>
            <a:ext cx="1918876" cy="266429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C0509CE0-55F7-424B-B9A5-E23BB038BC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3925" y="-39243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a:extLst>
              <a:ext uri="{FF2B5EF4-FFF2-40B4-BE49-F238E27FC236}">
                <a16:creationId xmlns:a16="http://schemas.microsoft.com/office/drawing/2014/main" id="{4795F2CB-2C3A-CB46-AFC0-D90DD4525E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12363" y="-3924300"/>
            <a:ext cx="2540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a:extLst>
              <a:ext uri="{FF2B5EF4-FFF2-40B4-BE49-F238E27FC236}">
                <a16:creationId xmlns:a16="http://schemas.microsoft.com/office/drawing/2014/main" id="{CF1DAF0C-6DC3-D44A-BB1A-8EFFEB702C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0943" y="4665868"/>
            <a:ext cx="1409758" cy="1409759"/>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a:extLst>
              <a:ext uri="{FF2B5EF4-FFF2-40B4-BE49-F238E27FC236}">
                <a16:creationId xmlns:a16="http://schemas.microsoft.com/office/drawing/2014/main" id="{B93067E1-9DAB-3144-8593-BA9CBAD148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9640" y="5436470"/>
            <a:ext cx="2867306" cy="140975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89F52200-6044-1D46-893D-9D1BBD26D026}"/>
              </a:ext>
            </a:extLst>
          </p:cNvPr>
          <p:cNvSpPr/>
          <p:nvPr/>
        </p:nvSpPr>
        <p:spPr>
          <a:xfrm>
            <a:off x="64416" y="431540"/>
            <a:ext cx="4788024" cy="864096"/>
          </a:xfrm>
          <a:prstGeom prst="rect">
            <a:avLst/>
          </a:prstGeom>
          <a:solidFill>
            <a:srgbClr val="EFFF41"/>
          </a:solidFill>
          <a:ln>
            <a:solidFill>
              <a:srgbClr val="EFF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ANALOGUE/ DIGITAL</a:t>
            </a:r>
          </a:p>
        </p:txBody>
      </p:sp>
      <p:pic>
        <p:nvPicPr>
          <p:cNvPr id="23" name="Content Placeholder 3">
            <a:extLst>
              <a:ext uri="{FF2B5EF4-FFF2-40B4-BE49-F238E27FC236}">
                <a16:creationId xmlns:a16="http://schemas.microsoft.com/office/drawing/2014/main" id="{D72BEA18-9058-0C43-8D63-C9C4C168D617}"/>
              </a:ext>
            </a:extLst>
          </p:cNvPr>
          <p:cNvPicPr>
            <a:picLocks noChangeAspect="1"/>
          </p:cNvPicPr>
          <p:nvPr/>
        </p:nvPicPr>
        <p:blipFill>
          <a:blip r:embed="rId9"/>
          <a:stretch>
            <a:fillRect/>
          </a:stretch>
        </p:blipFill>
        <p:spPr>
          <a:xfrm>
            <a:off x="4663293" y="1023702"/>
            <a:ext cx="4644355" cy="2182847"/>
          </a:xfrm>
          <a:prstGeom prst="rect">
            <a:avLst/>
          </a:prstGeom>
        </p:spPr>
      </p:pic>
      <p:pic>
        <p:nvPicPr>
          <p:cNvPr id="24" name="Picture 23">
            <a:extLst>
              <a:ext uri="{FF2B5EF4-FFF2-40B4-BE49-F238E27FC236}">
                <a16:creationId xmlns:a16="http://schemas.microsoft.com/office/drawing/2014/main" id="{7C503914-2461-AB4C-AF13-580440AF4F91}"/>
              </a:ext>
            </a:extLst>
          </p:cNvPr>
          <p:cNvPicPr>
            <a:picLocks noChangeAspect="1"/>
          </p:cNvPicPr>
          <p:nvPr/>
        </p:nvPicPr>
        <p:blipFill>
          <a:blip r:embed="rId10"/>
          <a:stretch>
            <a:fillRect/>
          </a:stretch>
        </p:blipFill>
        <p:spPr>
          <a:xfrm>
            <a:off x="4572001" y="3313070"/>
            <a:ext cx="4572000" cy="2521227"/>
          </a:xfrm>
          <a:prstGeom prst="rect">
            <a:avLst/>
          </a:prstGeom>
        </p:spPr>
      </p:pic>
    </p:spTree>
    <p:extLst>
      <p:ext uri="{BB962C8B-B14F-4D97-AF65-F5344CB8AC3E}">
        <p14:creationId xmlns:p14="http://schemas.microsoft.com/office/powerpoint/2010/main" val="240860107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D5885F6B-036B-2846-A022-D5BC3432943E}"/>
              </a:ext>
            </a:extLst>
          </p:cNvPr>
          <p:cNvPicPr>
            <a:picLocks noChangeAspect="1"/>
          </p:cNvPicPr>
          <p:nvPr/>
        </p:nvPicPr>
        <p:blipFill>
          <a:blip r:embed="rId2"/>
          <a:stretch>
            <a:fillRect/>
          </a:stretch>
        </p:blipFill>
        <p:spPr>
          <a:xfrm>
            <a:off x="8440991" y="23664"/>
            <a:ext cx="678801" cy="815752"/>
          </a:xfrm>
          <a:prstGeom prst="rect">
            <a:avLst/>
          </a:prstGeom>
        </p:spPr>
      </p:pic>
      <p:sp>
        <p:nvSpPr>
          <p:cNvPr id="9" name="Rectangle 8">
            <a:extLst>
              <a:ext uri="{FF2B5EF4-FFF2-40B4-BE49-F238E27FC236}">
                <a16:creationId xmlns:a16="http://schemas.microsoft.com/office/drawing/2014/main" id="{4C6F1A89-6644-6848-80AC-915F51399B48}"/>
              </a:ext>
            </a:extLst>
          </p:cNvPr>
          <p:cNvSpPr/>
          <p:nvPr/>
        </p:nvSpPr>
        <p:spPr>
          <a:xfrm>
            <a:off x="0" y="332656"/>
            <a:ext cx="4788024" cy="864096"/>
          </a:xfrm>
          <a:prstGeom prst="rect">
            <a:avLst/>
          </a:prstGeom>
          <a:solidFill>
            <a:srgbClr val="EFFF41"/>
          </a:solidFill>
          <a:ln>
            <a:solidFill>
              <a:srgbClr val="EFF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REAL TIME DATA</a:t>
            </a:r>
            <a:endParaRPr lang="x-none">
              <a:solidFill>
                <a:schemeClr val="bg1"/>
              </a:solidFill>
            </a:endParaRPr>
          </a:p>
        </p:txBody>
      </p:sp>
      <p:pic>
        <p:nvPicPr>
          <p:cNvPr id="16" name="Picture 15" descr="Text&#10;&#10;Description automatically generated with medium confidence">
            <a:extLst>
              <a:ext uri="{FF2B5EF4-FFF2-40B4-BE49-F238E27FC236}">
                <a16:creationId xmlns:a16="http://schemas.microsoft.com/office/drawing/2014/main" id="{3DDD24D8-D325-894D-A2BD-494F182ED52D}"/>
              </a:ext>
            </a:extLst>
          </p:cNvPr>
          <p:cNvPicPr>
            <a:picLocks noChangeAspect="1"/>
          </p:cNvPicPr>
          <p:nvPr/>
        </p:nvPicPr>
        <p:blipFill>
          <a:blip r:embed="rId3"/>
          <a:stretch>
            <a:fillRect/>
          </a:stretch>
        </p:blipFill>
        <p:spPr>
          <a:xfrm>
            <a:off x="0" y="2367240"/>
            <a:ext cx="9144000" cy="2123519"/>
          </a:xfrm>
          <a:prstGeom prst="rect">
            <a:avLst/>
          </a:prstGeom>
        </p:spPr>
      </p:pic>
      <p:pic>
        <p:nvPicPr>
          <p:cNvPr id="18" name="Picture 17" descr="Diagram&#10;&#10;Description automatically generated with medium confidence">
            <a:extLst>
              <a:ext uri="{FF2B5EF4-FFF2-40B4-BE49-F238E27FC236}">
                <a16:creationId xmlns:a16="http://schemas.microsoft.com/office/drawing/2014/main" id="{D9E26929-4D83-504C-9D9A-1798C6332AF1}"/>
              </a:ext>
            </a:extLst>
          </p:cNvPr>
          <p:cNvPicPr>
            <a:picLocks noChangeAspect="1"/>
          </p:cNvPicPr>
          <p:nvPr/>
        </p:nvPicPr>
        <p:blipFill>
          <a:blip r:embed="rId4"/>
          <a:stretch>
            <a:fillRect/>
          </a:stretch>
        </p:blipFill>
        <p:spPr>
          <a:xfrm>
            <a:off x="6516216" y="839416"/>
            <a:ext cx="6617185" cy="6858000"/>
          </a:xfrm>
          <a:prstGeom prst="rect">
            <a:avLst/>
          </a:prstGeom>
        </p:spPr>
      </p:pic>
    </p:spTree>
    <p:extLst>
      <p:ext uri="{BB962C8B-B14F-4D97-AF65-F5344CB8AC3E}">
        <p14:creationId xmlns:p14="http://schemas.microsoft.com/office/powerpoint/2010/main" val="22806395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Photo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extLst>
    <a:ext uri="{05A4C25C-085E-4340-85A3-A5531E510DB2}">
      <thm15:themeFamily xmlns:thm15="http://schemas.microsoft.com/office/thememl/2012/main" name="Office_13757481_TF16401343" id="{9F5AFF85-1601-4876-A946-6011BA97F821}" vid="{835B0878-B187-4589-BC9B-0873202DDE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31d92cf942c19623f8ea37c5ae89e9e4">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5ae4c53a902569674f13d354e575c07c"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972707BD-2281-4DCA-AA5D-81635DA3C3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AC59B4-08CA-4A65-A6A2-05C030B98417}">
  <ds:schemaRefs>
    <ds:schemaRef ds:uri="http://schemas.microsoft.com/sharepoint/v3/contenttype/forms"/>
  </ds:schemaRefs>
</ds:datastoreItem>
</file>

<file path=customXml/itemProps3.xml><?xml version="1.0" encoding="utf-8"?>
<ds:datastoreItem xmlns:ds="http://schemas.openxmlformats.org/officeDocument/2006/customXml" ds:itemID="{B7AF2633-212A-42A8-A664-9532FA5B8A87}">
  <ds:schemaRefs>
    <ds:schemaRef ds:uri="http://schemas.microsoft.com/office/infopath/2007/PartnerControls"/>
    <ds:schemaRef ds:uri="40262f94-9f35-4ac3-9a90-690165a166b7"/>
    <ds:schemaRef ds:uri="http://purl.org/dc/terms/"/>
    <ds:schemaRef ds:uri="http://purl.org/dc/elements/1.1/"/>
    <ds:schemaRef ds:uri="a4f35948-e619-41b3-aa29-22878b09cfd2"/>
    <ds:schemaRef ds:uri="http://purl.org/dc/dcmitype/"/>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9383</TotalTime>
  <Words>656</Words>
  <Application>Microsoft Macintosh PowerPoint</Application>
  <PresentationFormat>On-screen Show (4:3)</PresentationFormat>
  <Paragraphs>77</Paragraphs>
  <Slides>12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-apple-system</vt:lpstr>
      <vt:lpstr>Arial</vt:lpstr>
      <vt:lpstr>Calibri</vt:lpstr>
      <vt:lpstr>Century Schoolbook</vt:lpstr>
      <vt:lpstr>inherit</vt:lpstr>
      <vt:lpstr>Times</vt:lpstr>
      <vt:lpstr>TimesNewRomanPSMT</vt:lpstr>
      <vt:lpstr>ClassicPhotoAlbum</vt:lpstr>
      <vt:lpstr>FIRST E- COMPLAINT SYSTEM REFORM TO PROMOTE TRANSPARENCY AND IMPROVE PROCUREMENT SOCIAL IMPACT </vt:lpstr>
      <vt:lpstr>LAW 162/2020 “ON PUBLIC PROCUREMENT”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Reforma e digjitalizimit sistemi I ri menaxhimit tw ankesave</dc:title>
  <dc:creator>Jonaid Myzyri</dc:creator>
  <cp:lastModifiedBy>Sandra Pernar</cp:lastModifiedBy>
  <cp:revision>25</cp:revision>
  <cp:lastPrinted>2020-10-22T10:06:09Z</cp:lastPrinted>
  <dcterms:created xsi:type="dcterms:W3CDTF">2020-10-15T09:58:46Z</dcterms:created>
  <dcterms:modified xsi:type="dcterms:W3CDTF">2021-10-21T13:33:54Z</dcterms:modified>
</cp:coreProperties>
</file>