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3" r:id="rId6"/>
    <p:sldId id="274" r:id="rId7"/>
    <p:sldId id="283" r:id="rId8"/>
    <p:sldId id="268" r:id="rId9"/>
    <p:sldId id="278" r:id="rId10"/>
    <p:sldId id="263" r:id="rId11"/>
    <p:sldId id="294" r:id="rId12"/>
    <p:sldId id="275" r:id="rId13"/>
    <p:sldId id="277" r:id="rId14"/>
    <p:sldId id="289" r:id="rId15"/>
    <p:sldId id="293" r:id="rId16"/>
    <p:sldId id="282" r:id="rId17"/>
    <p:sldId id="279" r:id="rId18"/>
    <p:sldId id="297" r:id="rId19"/>
    <p:sldId id="29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55007" autoAdjust="0"/>
  </p:normalViewPr>
  <p:slideViewPr>
    <p:cSldViewPr snapToGrid="0">
      <p:cViewPr varScale="1">
        <p:scale>
          <a:sx n="66" d="100"/>
          <a:sy n="66" d="100"/>
        </p:scale>
        <p:origin x="2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F9FE27-8962-438D-8079-AFF8CBA663FF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794B195-E1AD-4F08-A80A-D830B178D005}">
      <dgm:prSet/>
      <dgm:spPr/>
      <dgm:t>
        <a:bodyPr/>
        <a:lstStyle/>
        <a:p>
          <a:r>
            <a:rPr lang="en-US" dirty="0"/>
            <a:t>Open data</a:t>
          </a:r>
        </a:p>
      </dgm:t>
    </dgm:pt>
    <dgm:pt modelId="{C5C1305C-EDC8-43D4-940E-EDA8779CAD16}" type="parTrans" cxnId="{27BBAE18-7228-46CB-9958-865AA58B0749}">
      <dgm:prSet/>
      <dgm:spPr/>
      <dgm:t>
        <a:bodyPr/>
        <a:lstStyle/>
        <a:p>
          <a:endParaRPr lang="en-US"/>
        </a:p>
      </dgm:t>
    </dgm:pt>
    <dgm:pt modelId="{AADE7483-8285-461C-8459-2DC32DB3D6EF}" type="sibTrans" cxnId="{27BBAE18-7228-46CB-9958-865AA58B0749}">
      <dgm:prSet/>
      <dgm:spPr/>
      <dgm:t>
        <a:bodyPr/>
        <a:lstStyle/>
        <a:p>
          <a:endParaRPr lang="en-US"/>
        </a:p>
      </dgm:t>
    </dgm:pt>
    <dgm:pt modelId="{FCAADF71-E99C-4D25-A326-3B78B29DBCF7}">
      <dgm:prSet custT="1"/>
      <dgm:spPr/>
      <dgm:t>
        <a:bodyPr/>
        <a:lstStyle/>
        <a:p>
          <a:r>
            <a:rPr lang="en-GB" sz="1200" dirty="0"/>
            <a:t>publish government data of public interest</a:t>
          </a:r>
          <a:endParaRPr lang="en-US" sz="1200" dirty="0"/>
        </a:p>
      </dgm:t>
    </dgm:pt>
    <dgm:pt modelId="{1D025371-6954-4183-8607-2C94EF2366C0}" type="parTrans" cxnId="{D3B8DF2F-61DA-4AD9-9F69-C0C1359366F7}">
      <dgm:prSet/>
      <dgm:spPr/>
      <dgm:t>
        <a:bodyPr/>
        <a:lstStyle/>
        <a:p>
          <a:endParaRPr lang="en-US"/>
        </a:p>
      </dgm:t>
    </dgm:pt>
    <dgm:pt modelId="{EE8A6D52-E35B-4939-A19B-974EBED127DD}" type="sibTrans" cxnId="{D3B8DF2F-61DA-4AD9-9F69-C0C1359366F7}">
      <dgm:prSet/>
      <dgm:spPr/>
      <dgm:t>
        <a:bodyPr/>
        <a:lstStyle/>
        <a:p>
          <a:endParaRPr lang="en-US"/>
        </a:p>
      </dgm:t>
    </dgm:pt>
    <dgm:pt modelId="{68B165CC-E683-4048-8134-B9BBEDAFEE63}">
      <dgm:prSet/>
      <dgm:spPr/>
      <dgm:t>
        <a:bodyPr/>
        <a:lstStyle/>
        <a:p>
          <a:r>
            <a:rPr lang="en-US" dirty="0"/>
            <a:t>Accountability</a:t>
          </a:r>
        </a:p>
      </dgm:t>
    </dgm:pt>
    <dgm:pt modelId="{0E75D965-93A0-499B-95B6-EFD6A5611176}" type="parTrans" cxnId="{B80F4967-D617-48E0-B81F-C06E6A427B73}">
      <dgm:prSet/>
      <dgm:spPr/>
      <dgm:t>
        <a:bodyPr/>
        <a:lstStyle/>
        <a:p>
          <a:endParaRPr lang="en-US"/>
        </a:p>
      </dgm:t>
    </dgm:pt>
    <dgm:pt modelId="{29B05623-1308-4BBF-9FD2-832557844FA1}" type="sibTrans" cxnId="{B80F4967-D617-48E0-B81F-C06E6A427B73}">
      <dgm:prSet/>
      <dgm:spPr/>
      <dgm:t>
        <a:bodyPr/>
        <a:lstStyle/>
        <a:p>
          <a:endParaRPr lang="en-US"/>
        </a:p>
      </dgm:t>
    </dgm:pt>
    <dgm:pt modelId="{D6FE4487-8DCA-4D53-8ED4-44DB2826CA3F}">
      <dgm:prSet custT="1"/>
      <dgm:spPr/>
      <dgm:t>
        <a:bodyPr/>
        <a:lstStyle/>
        <a:p>
          <a:r>
            <a:rPr lang="en-US" sz="1200" dirty="0"/>
            <a:t>explaining decisions and actions to the citizens, acting on requirements expected for the task and accepting responsibility for failure</a:t>
          </a:r>
        </a:p>
      </dgm:t>
    </dgm:pt>
    <dgm:pt modelId="{6852D6CF-B614-4C86-BDCE-AA2B41FF06AF}" type="parTrans" cxnId="{A9B6DAE3-4FC4-4936-9464-A7D389174B05}">
      <dgm:prSet/>
      <dgm:spPr/>
      <dgm:t>
        <a:bodyPr/>
        <a:lstStyle/>
        <a:p>
          <a:endParaRPr lang="en-US"/>
        </a:p>
      </dgm:t>
    </dgm:pt>
    <dgm:pt modelId="{D9C94E0A-4B6B-4E2D-AADD-6278ADB205F0}" type="sibTrans" cxnId="{A9B6DAE3-4FC4-4936-9464-A7D389174B05}">
      <dgm:prSet/>
      <dgm:spPr/>
      <dgm:t>
        <a:bodyPr/>
        <a:lstStyle/>
        <a:p>
          <a:endParaRPr lang="en-US"/>
        </a:p>
      </dgm:t>
    </dgm:pt>
    <dgm:pt modelId="{CFCEB35C-0350-44EB-93DE-E87A651BC762}">
      <dgm:prSet/>
      <dgm:spPr/>
      <dgm:t>
        <a:bodyPr/>
        <a:lstStyle/>
        <a:p>
          <a:r>
            <a:rPr lang="en-US" dirty="0"/>
            <a:t>Transparency</a:t>
          </a:r>
        </a:p>
      </dgm:t>
    </dgm:pt>
    <dgm:pt modelId="{0831D50D-178B-4A7A-9C24-C9817BD67C44}" type="parTrans" cxnId="{4F3ECE01-F142-4D97-AD11-F5E012C53EE2}">
      <dgm:prSet/>
      <dgm:spPr/>
      <dgm:t>
        <a:bodyPr/>
        <a:lstStyle/>
        <a:p>
          <a:endParaRPr lang="en-US"/>
        </a:p>
      </dgm:t>
    </dgm:pt>
    <dgm:pt modelId="{9F0864E2-B75A-465B-A5E5-AB07D7ECB0DF}" type="sibTrans" cxnId="{4F3ECE01-F142-4D97-AD11-F5E012C53EE2}">
      <dgm:prSet/>
      <dgm:spPr/>
      <dgm:t>
        <a:bodyPr/>
        <a:lstStyle/>
        <a:p>
          <a:endParaRPr lang="en-US"/>
        </a:p>
      </dgm:t>
    </dgm:pt>
    <dgm:pt modelId="{AAD9F7FC-144F-485A-97CB-1D2DDA21FCB0}">
      <dgm:prSet custT="1"/>
      <dgm:spPr/>
      <dgm:t>
        <a:bodyPr/>
        <a:lstStyle/>
        <a:p>
          <a:r>
            <a:rPr lang="en-US" sz="1200" dirty="0"/>
            <a:t>engaging citizens in decision making </a:t>
          </a:r>
        </a:p>
      </dgm:t>
    </dgm:pt>
    <dgm:pt modelId="{DDB37796-D8B2-4B75-B330-7DAF9DC14E8E}" type="parTrans" cxnId="{372375C7-9223-4FBA-944A-6A762C4E3207}">
      <dgm:prSet/>
      <dgm:spPr/>
      <dgm:t>
        <a:bodyPr/>
        <a:lstStyle/>
        <a:p>
          <a:endParaRPr lang="en-US"/>
        </a:p>
      </dgm:t>
    </dgm:pt>
    <dgm:pt modelId="{15DE7E86-7B55-43E7-861F-023CE7704444}" type="sibTrans" cxnId="{372375C7-9223-4FBA-944A-6A762C4E3207}">
      <dgm:prSet/>
      <dgm:spPr/>
      <dgm:t>
        <a:bodyPr/>
        <a:lstStyle/>
        <a:p>
          <a:endParaRPr lang="en-US"/>
        </a:p>
      </dgm:t>
    </dgm:pt>
    <dgm:pt modelId="{40CF2B7A-D2A4-4F0A-A66C-202EB95031E4}">
      <dgm:prSet/>
      <dgm:spPr/>
      <dgm:t>
        <a:bodyPr/>
        <a:lstStyle/>
        <a:p>
          <a:r>
            <a:rPr lang="en-US" dirty="0"/>
            <a:t>Collaboration</a:t>
          </a:r>
        </a:p>
      </dgm:t>
    </dgm:pt>
    <dgm:pt modelId="{A724096A-DE82-4DB9-BCC0-D2E5752C7AF9}" type="parTrans" cxnId="{FCB79042-876B-4F4B-9B7C-275551E9A38B}">
      <dgm:prSet/>
      <dgm:spPr/>
      <dgm:t>
        <a:bodyPr/>
        <a:lstStyle/>
        <a:p>
          <a:endParaRPr lang="en-US"/>
        </a:p>
      </dgm:t>
    </dgm:pt>
    <dgm:pt modelId="{F3748252-9981-4806-93D7-385D183AB300}" type="sibTrans" cxnId="{FCB79042-876B-4F4B-9B7C-275551E9A38B}">
      <dgm:prSet/>
      <dgm:spPr/>
      <dgm:t>
        <a:bodyPr/>
        <a:lstStyle/>
        <a:p>
          <a:endParaRPr lang="en-US"/>
        </a:p>
      </dgm:t>
    </dgm:pt>
    <dgm:pt modelId="{A65C48B4-747F-4E80-922F-ECD6784E7790}">
      <dgm:prSet custT="1"/>
      <dgm:spPr/>
      <dgm:t>
        <a:bodyPr/>
        <a:lstStyle/>
        <a:p>
          <a:r>
            <a:rPr lang="en-US" sz="1200" dirty="0"/>
            <a:t>enabling cooperation across different levels of government, between the government and private institutions and between the government and the citizens</a:t>
          </a:r>
        </a:p>
      </dgm:t>
    </dgm:pt>
    <dgm:pt modelId="{B72818AB-6FF9-4597-87AD-02EB6AF6B041}" type="parTrans" cxnId="{1E9BED74-504C-48C3-AB37-B126A234AD3E}">
      <dgm:prSet/>
      <dgm:spPr/>
      <dgm:t>
        <a:bodyPr/>
        <a:lstStyle/>
        <a:p>
          <a:endParaRPr lang="en-US"/>
        </a:p>
      </dgm:t>
    </dgm:pt>
    <dgm:pt modelId="{A970B348-8280-4646-B37D-8C2BAE12B987}" type="sibTrans" cxnId="{1E9BED74-504C-48C3-AB37-B126A234AD3E}">
      <dgm:prSet/>
      <dgm:spPr/>
      <dgm:t>
        <a:bodyPr/>
        <a:lstStyle/>
        <a:p>
          <a:endParaRPr lang="en-US"/>
        </a:p>
      </dgm:t>
    </dgm:pt>
    <dgm:pt modelId="{65C3B4C6-1C8E-4E2E-BF4D-281C45D1EC99}">
      <dgm:prSet/>
      <dgm:spPr/>
      <dgm:t>
        <a:bodyPr/>
        <a:lstStyle/>
        <a:p>
          <a:r>
            <a:rPr lang="en-US"/>
            <a:t>Participation</a:t>
          </a:r>
          <a:endParaRPr lang="en-US" dirty="0"/>
        </a:p>
      </dgm:t>
    </dgm:pt>
    <dgm:pt modelId="{9768D0E7-5F30-4BFC-972F-4F17303007FC}" type="parTrans" cxnId="{97ED0897-3C76-43F9-983C-61C89C878475}">
      <dgm:prSet/>
      <dgm:spPr/>
      <dgm:t>
        <a:bodyPr/>
        <a:lstStyle/>
        <a:p>
          <a:endParaRPr lang="en-US"/>
        </a:p>
      </dgm:t>
    </dgm:pt>
    <dgm:pt modelId="{3D140A6B-1AC1-4039-A9AA-0AB1B94D1DCD}" type="sibTrans" cxnId="{97ED0897-3C76-43F9-983C-61C89C878475}">
      <dgm:prSet/>
      <dgm:spPr/>
      <dgm:t>
        <a:bodyPr/>
        <a:lstStyle/>
        <a:p>
          <a:endParaRPr lang="en-US"/>
        </a:p>
      </dgm:t>
    </dgm:pt>
    <dgm:pt modelId="{4EFA8C03-2C52-4D8E-B7D6-88B39A248D62}">
      <dgm:prSet custT="1"/>
      <dgm:spPr/>
      <dgm:t>
        <a:bodyPr/>
        <a:lstStyle/>
        <a:p>
          <a:r>
            <a:rPr lang="en-US" sz="1200" dirty="0"/>
            <a:t>opening public sector information data and enabling citizens and entrepreneurs to access government-held data in a uniform way (data transparency)</a:t>
          </a:r>
        </a:p>
      </dgm:t>
    </dgm:pt>
    <dgm:pt modelId="{9F04ADF0-5C2A-4618-AB0C-3B6A08B090E9}" type="parTrans" cxnId="{E5FCEE2F-1745-4C96-A30C-568910733C37}">
      <dgm:prSet/>
      <dgm:spPr/>
      <dgm:t>
        <a:bodyPr/>
        <a:lstStyle/>
        <a:p>
          <a:endParaRPr lang="en-US"/>
        </a:p>
      </dgm:t>
    </dgm:pt>
    <dgm:pt modelId="{75AE551C-EDBA-4861-9D30-AED78B8AE09A}" type="sibTrans" cxnId="{E5FCEE2F-1745-4C96-A30C-568910733C37}">
      <dgm:prSet/>
      <dgm:spPr/>
      <dgm:t>
        <a:bodyPr/>
        <a:lstStyle/>
        <a:p>
          <a:endParaRPr lang="en-US"/>
        </a:p>
      </dgm:t>
    </dgm:pt>
    <dgm:pt modelId="{AD1C9FB4-CB79-4526-A451-A99D9180FFFE}">
      <dgm:prSet custT="1"/>
      <dgm:spPr/>
      <dgm:t>
        <a:bodyPr/>
        <a:lstStyle/>
        <a:p>
          <a:r>
            <a:rPr lang="en-US" sz="1200" dirty="0"/>
            <a:t>opening government processes and operations to the public (government transparency)</a:t>
          </a:r>
        </a:p>
      </dgm:t>
    </dgm:pt>
    <dgm:pt modelId="{E44B5235-8A62-4E81-9AEB-9749F0EE4B1D}" type="parTrans" cxnId="{97C8AD04-E95B-44BC-92C7-F288EA416B7C}">
      <dgm:prSet/>
      <dgm:spPr/>
      <dgm:t>
        <a:bodyPr/>
        <a:lstStyle/>
        <a:p>
          <a:endParaRPr lang="en-US"/>
        </a:p>
      </dgm:t>
    </dgm:pt>
    <dgm:pt modelId="{6E0805B8-4960-4F7B-B486-6B7C8F9FB0ED}" type="sibTrans" cxnId="{97C8AD04-E95B-44BC-92C7-F288EA416B7C}">
      <dgm:prSet/>
      <dgm:spPr/>
      <dgm:t>
        <a:bodyPr/>
        <a:lstStyle/>
        <a:p>
          <a:endParaRPr lang="en-US"/>
        </a:p>
      </dgm:t>
    </dgm:pt>
    <dgm:pt modelId="{1FE94E46-F502-450F-BFFD-0E10A4CBF5B5}" type="pres">
      <dgm:prSet presAssocID="{20F9FE27-8962-438D-8079-AFF8CBA663FF}" presName="Name0" presStyleCnt="0">
        <dgm:presLayoutVars>
          <dgm:dir/>
          <dgm:animLvl val="lvl"/>
          <dgm:resizeHandles val="exact"/>
        </dgm:presLayoutVars>
      </dgm:prSet>
      <dgm:spPr/>
    </dgm:pt>
    <dgm:pt modelId="{A9CF7D76-183D-4CA8-9440-823F6043B44A}" type="pres">
      <dgm:prSet presAssocID="{D794B195-E1AD-4F08-A80A-D830B178D005}" presName="linNode" presStyleCnt="0"/>
      <dgm:spPr/>
    </dgm:pt>
    <dgm:pt modelId="{D4D1737B-7632-4C54-9A3A-AFE2D53D564C}" type="pres">
      <dgm:prSet presAssocID="{D794B195-E1AD-4F08-A80A-D830B178D005}" presName="parentText" presStyleLbl="alignNode1" presStyleIdx="0" presStyleCnt="5" custScaleY="14376">
        <dgm:presLayoutVars>
          <dgm:chMax val="1"/>
          <dgm:bulletEnabled/>
        </dgm:presLayoutVars>
      </dgm:prSet>
      <dgm:spPr/>
    </dgm:pt>
    <dgm:pt modelId="{F98AC860-509C-41CE-AF5F-56259CB94A39}" type="pres">
      <dgm:prSet presAssocID="{D794B195-E1AD-4F08-A80A-D830B178D005}" presName="descendantText" presStyleLbl="alignAccFollowNode1" presStyleIdx="0" presStyleCnt="5" custScaleY="14376">
        <dgm:presLayoutVars>
          <dgm:bulletEnabled/>
        </dgm:presLayoutVars>
      </dgm:prSet>
      <dgm:spPr/>
    </dgm:pt>
    <dgm:pt modelId="{B8EDE93A-6149-472F-A424-17DD0B7075AA}" type="pres">
      <dgm:prSet presAssocID="{AADE7483-8285-461C-8459-2DC32DB3D6EF}" presName="sp" presStyleCnt="0"/>
      <dgm:spPr/>
    </dgm:pt>
    <dgm:pt modelId="{BB7F57F8-0990-45E6-8E22-8A5AE5F4F7F0}" type="pres">
      <dgm:prSet presAssocID="{68B165CC-E683-4048-8134-B9BBEDAFEE63}" presName="linNode" presStyleCnt="0"/>
      <dgm:spPr/>
    </dgm:pt>
    <dgm:pt modelId="{42D219BE-2B3A-4679-BE19-D46D8ADEEA3D}" type="pres">
      <dgm:prSet presAssocID="{68B165CC-E683-4048-8134-B9BBEDAFEE63}" presName="parentText" presStyleLbl="alignNode1" presStyleIdx="1" presStyleCnt="5" custScaleY="14376">
        <dgm:presLayoutVars>
          <dgm:chMax val="1"/>
          <dgm:bulletEnabled/>
        </dgm:presLayoutVars>
      </dgm:prSet>
      <dgm:spPr/>
    </dgm:pt>
    <dgm:pt modelId="{D241D2F0-A67A-46A7-9200-3AC4CCB07197}" type="pres">
      <dgm:prSet presAssocID="{68B165CC-E683-4048-8134-B9BBEDAFEE63}" presName="descendantText" presStyleLbl="alignAccFollowNode1" presStyleIdx="1" presStyleCnt="5" custScaleY="14376" custLinFactNeighborY="1">
        <dgm:presLayoutVars>
          <dgm:bulletEnabled/>
        </dgm:presLayoutVars>
      </dgm:prSet>
      <dgm:spPr/>
    </dgm:pt>
    <dgm:pt modelId="{6E2E6DCD-4913-4DF0-A803-5A799C0D5339}" type="pres">
      <dgm:prSet presAssocID="{29B05623-1308-4BBF-9FD2-832557844FA1}" presName="sp" presStyleCnt="0"/>
      <dgm:spPr/>
    </dgm:pt>
    <dgm:pt modelId="{F4FC54CC-B54B-4C8A-9F9A-B63A6077BF54}" type="pres">
      <dgm:prSet presAssocID="{CFCEB35C-0350-44EB-93DE-E87A651BC762}" presName="linNode" presStyleCnt="0"/>
      <dgm:spPr/>
    </dgm:pt>
    <dgm:pt modelId="{F7A1D68E-0963-4B16-99EC-58243EB75585}" type="pres">
      <dgm:prSet presAssocID="{CFCEB35C-0350-44EB-93DE-E87A651BC762}" presName="parentText" presStyleLbl="alignNode1" presStyleIdx="2" presStyleCnt="5" custScaleY="14376">
        <dgm:presLayoutVars>
          <dgm:chMax val="1"/>
          <dgm:bulletEnabled/>
        </dgm:presLayoutVars>
      </dgm:prSet>
      <dgm:spPr/>
    </dgm:pt>
    <dgm:pt modelId="{5F690368-AF33-42E1-9160-7AAB29D830AF}" type="pres">
      <dgm:prSet presAssocID="{CFCEB35C-0350-44EB-93DE-E87A651BC762}" presName="descendantText" presStyleLbl="alignAccFollowNode1" presStyleIdx="2" presStyleCnt="5" custScaleY="14376" custLinFactNeighborY="1">
        <dgm:presLayoutVars>
          <dgm:bulletEnabled/>
        </dgm:presLayoutVars>
      </dgm:prSet>
      <dgm:spPr/>
    </dgm:pt>
    <dgm:pt modelId="{E9C6C89E-D03F-4ED7-A327-57DF516BD12C}" type="pres">
      <dgm:prSet presAssocID="{9F0864E2-B75A-465B-A5E5-AB07D7ECB0DF}" presName="sp" presStyleCnt="0"/>
      <dgm:spPr/>
    </dgm:pt>
    <dgm:pt modelId="{C3947049-7C38-4EDC-99DB-525E734F3B45}" type="pres">
      <dgm:prSet presAssocID="{65C3B4C6-1C8E-4E2E-BF4D-281C45D1EC99}" presName="linNode" presStyleCnt="0"/>
      <dgm:spPr/>
    </dgm:pt>
    <dgm:pt modelId="{487B4603-1903-4948-8D22-5C84CED38993}" type="pres">
      <dgm:prSet presAssocID="{65C3B4C6-1C8E-4E2E-BF4D-281C45D1EC99}" presName="parentText" presStyleLbl="alignNode1" presStyleIdx="3" presStyleCnt="5" custScaleY="13038">
        <dgm:presLayoutVars>
          <dgm:chMax val="1"/>
          <dgm:bulletEnabled/>
        </dgm:presLayoutVars>
      </dgm:prSet>
      <dgm:spPr/>
    </dgm:pt>
    <dgm:pt modelId="{AD2629FD-4656-40B2-B223-4A99DB219E64}" type="pres">
      <dgm:prSet presAssocID="{65C3B4C6-1C8E-4E2E-BF4D-281C45D1EC99}" presName="descendantText" presStyleLbl="alignAccFollowNode1" presStyleIdx="3" presStyleCnt="5" custScaleY="13038" custLinFactNeighborY="1">
        <dgm:presLayoutVars>
          <dgm:bulletEnabled/>
        </dgm:presLayoutVars>
      </dgm:prSet>
      <dgm:spPr/>
    </dgm:pt>
    <dgm:pt modelId="{AAB2507A-C836-4BAD-BBA0-64113E5BA9A4}" type="pres">
      <dgm:prSet presAssocID="{3D140A6B-1AC1-4039-A9AA-0AB1B94D1DCD}" presName="sp" presStyleCnt="0"/>
      <dgm:spPr/>
    </dgm:pt>
    <dgm:pt modelId="{FC2F3871-56FB-48E4-8FB3-0D29AD35F03D}" type="pres">
      <dgm:prSet presAssocID="{40CF2B7A-D2A4-4F0A-A66C-202EB95031E4}" presName="linNode" presStyleCnt="0"/>
      <dgm:spPr/>
    </dgm:pt>
    <dgm:pt modelId="{5001132C-A88C-4AFD-96DB-905509C24046}" type="pres">
      <dgm:prSet presAssocID="{40CF2B7A-D2A4-4F0A-A66C-202EB95031E4}" presName="parentText" presStyleLbl="alignNode1" presStyleIdx="4" presStyleCnt="5" custScaleY="14376">
        <dgm:presLayoutVars>
          <dgm:chMax val="1"/>
          <dgm:bulletEnabled/>
        </dgm:presLayoutVars>
      </dgm:prSet>
      <dgm:spPr/>
    </dgm:pt>
    <dgm:pt modelId="{3D0DD256-D100-40DC-A59A-FDE459410FD3}" type="pres">
      <dgm:prSet presAssocID="{40CF2B7A-D2A4-4F0A-A66C-202EB95031E4}" presName="descendantText" presStyleLbl="alignAccFollowNode1" presStyleIdx="4" presStyleCnt="5" custScaleY="14376" custLinFactNeighborY="1">
        <dgm:presLayoutVars>
          <dgm:bulletEnabled/>
        </dgm:presLayoutVars>
      </dgm:prSet>
      <dgm:spPr/>
    </dgm:pt>
  </dgm:ptLst>
  <dgm:cxnLst>
    <dgm:cxn modelId="{4F3ECE01-F142-4D97-AD11-F5E012C53EE2}" srcId="{20F9FE27-8962-438D-8079-AFF8CBA663FF}" destId="{CFCEB35C-0350-44EB-93DE-E87A651BC762}" srcOrd="2" destOrd="0" parTransId="{0831D50D-178B-4A7A-9C24-C9817BD67C44}" sibTransId="{9F0864E2-B75A-465B-A5E5-AB07D7ECB0DF}"/>
    <dgm:cxn modelId="{97C8AD04-E95B-44BC-92C7-F288EA416B7C}" srcId="{CFCEB35C-0350-44EB-93DE-E87A651BC762}" destId="{AD1C9FB4-CB79-4526-A451-A99D9180FFFE}" srcOrd="1" destOrd="0" parTransId="{E44B5235-8A62-4E81-9AEB-9749F0EE4B1D}" sibTransId="{6E0805B8-4960-4F7B-B486-6B7C8F9FB0ED}"/>
    <dgm:cxn modelId="{27BBAE18-7228-46CB-9958-865AA58B0749}" srcId="{20F9FE27-8962-438D-8079-AFF8CBA663FF}" destId="{D794B195-E1AD-4F08-A80A-D830B178D005}" srcOrd="0" destOrd="0" parTransId="{C5C1305C-EDC8-43D4-940E-EDA8779CAD16}" sibTransId="{AADE7483-8285-461C-8459-2DC32DB3D6EF}"/>
    <dgm:cxn modelId="{6CB55522-D6BE-4E1B-8598-CEDDF104E9FE}" type="presOf" srcId="{4EFA8C03-2C52-4D8E-B7D6-88B39A248D62}" destId="{5F690368-AF33-42E1-9160-7AAB29D830AF}" srcOrd="0" destOrd="0" presId="urn:microsoft.com/office/officeart/2016/7/layout/VerticalSolidActionList"/>
    <dgm:cxn modelId="{D3B8DF2F-61DA-4AD9-9F69-C0C1359366F7}" srcId="{D794B195-E1AD-4F08-A80A-D830B178D005}" destId="{FCAADF71-E99C-4D25-A326-3B78B29DBCF7}" srcOrd="0" destOrd="0" parTransId="{1D025371-6954-4183-8607-2C94EF2366C0}" sibTransId="{EE8A6D52-E35B-4939-A19B-974EBED127DD}"/>
    <dgm:cxn modelId="{E5FCEE2F-1745-4C96-A30C-568910733C37}" srcId="{CFCEB35C-0350-44EB-93DE-E87A651BC762}" destId="{4EFA8C03-2C52-4D8E-B7D6-88B39A248D62}" srcOrd="0" destOrd="0" parTransId="{9F04ADF0-5C2A-4618-AB0C-3B6A08B090E9}" sibTransId="{75AE551C-EDBA-4861-9D30-AED78B8AE09A}"/>
    <dgm:cxn modelId="{FCB79042-876B-4F4B-9B7C-275551E9A38B}" srcId="{20F9FE27-8962-438D-8079-AFF8CBA663FF}" destId="{40CF2B7A-D2A4-4F0A-A66C-202EB95031E4}" srcOrd="4" destOrd="0" parTransId="{A724096A-DE82-4DB9-BCC0-D2E5752C7AF9}" sibTransId="{F3748252-9981-4806-93D7-385D183AB300}"/>
    <dgm:cxn modelId="{5B64D848-023B-44B0-8F48-1FEFE80FB6A4}" type="presOf" srcId="{D794B195-E1AD-4F08-A80A-D830B178D005}" destId="{D4D1737B-7632-4C54-9A3A-AFE2D53D564C}" srcOrd="0" destOrd="0" presId="urn:microsoft.com/office/officeart/2016/7/layout/VerticalSolidActionList"/>
    <dgm:cxn modelId="{A7CB734C-411E-462B-AF11-0B0CA5579183}" type="presOf" srcId="{FCAADF71-E99C-4D25-A326-3B78B29DBCF7}" destId="{F98AC860-509C-41CE-AF5F-56259CB94A39}" srcOrd="0" destOrd="0" presId="urn:microsoft.com/office/officeart/2016/7/layout/VerticalSolidActionList"/>
    <dgm:cxn modelId="{CA816B52-10C2-40CD-9653-C671AEF7D032}" type="presOf" srcId="{40CF2B7A-D2A4-4F0A-A66C-202EB95031E4}" destId="{5001132C-A88C-4AFD-96DB-905509C24046}" srcOrd="0" destOrd="0" presId="urn:microsoft.com/office/officeart/2016/7/layout/VerticalSolidActionList"/>
    <dgm:cxn modelId="{2F932C65-CA8F-4756-B1DE-C625CD4646F0}" type="presOf" srcId="{65C3B4C6-1C8E-4E2E-BF4D-281C45D1EC99}" destId="{487B4603-1903-4948-8D22-5C84CED38993}" srcOrd="0" destOrd="0" presId="urn:microsoft.com/office/officeart/2016/7/layout/VerticalSolidActionList"/>
    <dgm:cxn modelId="{B80F4967-D617-48E0-B81F-C06E6A427B73}" srcId="{20F9FE27-8962-438D-8079-AFF8CBA663FF}" destId="{68B165CC-E683-4048-8134-B9BBEDAFEE63}" srcOrd="1" destOrd="0" parTransId="{0E75D965-93A0-499B-95B6-EFD6A5611176}" sibTransId="{29B05623-1308-4BBF-9FD2-832557844FA1}"/>
    <dgm:cxn modelId="{6BC38D6F-E1A7-418C-9ECA-B0556EEA5220}" type="presOf" srcId="{CFCEB35C-0350-44EB-93DE-E87A651BC762}" destId="{F7A1D68E-0963-4B16-99EC-58243EB75585}" srcOrd="0" destOrd="0" presId="urn:microsoft.com/office/officeart/2016/7/layout/VerticalSolidActionList"/>
    <dgm:cxn modelId="{1E9BED74-504C-48C3-AB37-B126A234AD3E}" srcId="{40CF2B7A-D2A4-4F0A-A66C-202EB95031E4}" destId="{A65C48B4-747F-4E80-922F-ECD6784E7790}" srcOrd="0" destOrd="0" parTransId="{B72818AB-6FF9-4597-87AD-02EB6AF6B041}" sibTransId="{A970B348-8280-4646-B37D-8C2BAE12B987}"/>
    <dgm:cxn modelId="{97ED0897-3C76-43F9-983C-61C89C878475}" srcId="{20F9FE27-8962-438D-8079-AFF8CBA663FF}" destId="{65C3B4C6-1C8E-4E2E-BF4D-281C45D1EC99}" srcOrd="3" destOrd="0" parTransId="{9768D0E7-5F30-4BFC-972F-4F17303007FC}" sibTransId="{3D140A6B-1AC1-4039-A9AA-0AB1B94D1DCD}"/>
    <dgm:cxn modelId="{F978E4A1-942B-4A17-AC92-3FB515CB2E2F}" type="presOf" srcId="{A65C48B4-747F-4E80-922F-ECD6784E7790}" destId="{3D0DD256-D100-40DC-A59A-FDE459410FD3}" srcOrd="0" destOrd="0" presId="urn:microsoft.com/office/officeart/2016/7/layout/VerticalSolidActionList"/>
    <dgm:cxn modelId="{3AB617B3-3EDD-48F3-B14A-42AFE47D1C6C}" type="presOf" srcId="{68B165CC-E683-4048-8134-B9BBEDAFEE63}" destId="{42D219BE-2B3A-4679-BE19-D46D8ADEEA3D}" srcOrd="0" destOrd="0" presId="urn:microsoft.com/office/officeart/2016/7/layout/VerticalSolidActionList"/>
    <dgm:cxn modelId="{3755ECBB-AFB3-49EE-8FAB-E1C89F431ACE}" type="presOf" srcId="{D6FE4487-8DCA-4D53-8ED4-44DB2826CA3F}" destId="{D241D2F0-A67A-46A7-9200-3AC4CCB07197}" srcOrd="0" destOrd="0" presId="urn:microsoft.com/office/officeart/2016/7/layout/VerticalSolidActionList"/>
    <dgm:cxn modelId="{372375C7-9223-4FBA-944A-6A762C4E3207}" srcId="{65C3B4C6-1C8E-4E2E-BF4D-281C45D1EC99}" destId="{AAD9F7FC-144F-485A-97CB-1D2DDA21FCB0}" srcOrd="0" destOrd="0" parTransId="{DDB37796-D8B2-4B75-B330-7DAF9DC14E8E}" sibTransId="{15DE7E86-7B55-43E7-861F-023CE7704444}"/>
    <dgm:cxn modelId="{AA4F03D1-4720-4DCF-B1C7-7D5FB3516CD2}" type="presOf" srcId="{20F9FE27-8962-438D-8079-AFF8CBA663FF}" destId="{1FE94E46-F502-450F-BFFD-0E10A4CBF5B5}" srcOrd="0" destOrd="0" presId="urn:microsoft.com/office/officeart/2016/7/layout/VerticalSolidActionList"/>
    <dgm:cxn modelId="{A9B6DAE3-4FC4-4936-9464-A7D389174B05}" srcId="{68B165CC-E683-4048-8134-B9BBEDAFEE63}" destId="{D6FE4487-8DCA-4D53-8ED4-44DB2826CA3F}" srcOrd="0" destOrd="0" parTransId="{6852D6CF-B614-4C86-BDCE-AA2B41FF06AF}" sibTransId="{D9C94E0A-4B6B-4E2D-AADD-6278ADB205F0}"/>
    <dgm:cxn modelId="{49A8CAFD-C52F-471D-9A90-337ECE576282}" type="presOf" srcId="{AD1C9FB4-CB79-4526-A451-A99D9180FFFE}" destId="{5F690368-AF33-42E1-9160-7AAB29D830AF}" srcOrd="0" destOrd="1" presId="urn:microsoft.com/office/officeart/2016/7/layout/VerticalSolidActionList"/>
    <dgm:cxn modelId="{3331D4FE-A650-4097-B797-0646903A56C1}" type="presOf" srcId="{AAD9F7FC-144F-485A-97CB-1D2DDA21FCB0}" destId="{AD2629FD-4656-40B2-B223-4A99DB219E64}" srcOrd="0" destOrd="0" presId="urn:microsoft.com/office/officeart/2016/7/layout/VerticalSolidActionList"/>
    <dgm:cxn modelId="{9C83A68B-5086-475D-B3F6-0D13177C5D5D}" type="presParOf" srcId="{1FE94E46-F502-450F-BFFD-0E10A4CBF5B5}" destId="{A9CF7D76-183D-4CA8-9440-823F6043B44A}" srcOrd="0" destOrd="0" presId="urn:microsoft.com/office/officeart/2016/7/layout/VerticalSolidActionList"/>
    <dgm:cxn modelId="{580E6A60-1DFB-44F5-9DE2-F53DF88D506E}" type="presParOf" srcId="{A9CF7D76-183D-4CA8-9440-823F6043B44A}" destId="{D4D1737B-7632-4C54-9A3A-AFE2D53D564C}" srcOrd="0" destOrd="0" presId="urn:microsoft.com/office/officeart/2016/7/layout/VerticalSolidActionList"/>
    <dgm:cxn modelId="{5E1885EA-780E-43C3-8F8B-A05A8A619151}" type="presParOf" srcId="{A9CF7D76-183D-4CA8-9440-823F6043B44A}" destId="{F98AC860-509C-41CE-AF5F-56259CB94A39}" srcOrd="1" destOrd="0" presId="urn:microsoft.com/office/officeart/2016/7/layout/VerticalSolidActionList"/>
    <dgm:cxn modelId="{C5DC0B02-93AF-46EC-8CFC-00F378BE67EF}" type="presParOf" srcId="{1FE94E46-F502-450F-BFFD-0E10A4CBF5B5}" destId="{B8EDE93A-6149-472F-A424-17DD0B7075AA}" srcOrd="1" destOrd="0" presId="urn:microsoft.com/office/officeart/2016/7/layout/VerticalSolidActionList"/>
    <dgm:cxn modelId="{D31A0FC5-3423-46C3-A768-86A16C8B9572}" type="presParOf" srcId="{1FE94E46-F502-450F-BFFD-0E10A4CBF5B5}" destId="{BB7F57F8-0990-45E6-8E22-8A5AE5F4F7F0}" srcOrd="2" destOrd="0" presId="urn:microsoft.com/office/officeart/2016/7/layout/VerticalSolidActionList"/>
    <dgm:cxn modelId="{23151AF8-4EB3-43F0-9FEF-531B949E987F}" type="presParOf" srcId="{BB7F57F8-0990-45E6-8E22-8A5AE5F4F7F0}" destId="{42D219BE-2B3A-4679-BE19-D46D8ADEEA3D}" srcOrd="0" destOrd="0" presId="urn:microsoft.com/office/officeart/2016/7/layout/VerticalSolidActionList"/>
    <dgm:cxn modelId="{880509ED-6DA6-4A29-A709-CF2913DF79A4}" type="presParOf" srcId="{BB7F57F8-0990-45E6-8E22-8A5AE5F4F7F0}" destId="{D241D2F0-A67A-46A7-9200-3AC4CCB07197}" srcOrd="1" destOrd="0" presId="urn:microsoft.com/office/officeart/2016/7/layout/VerticalSolidActionList"/>
    <dgm:cxn modelId="{168BD4F4-AF98-41D6-9217-EBF24CD187EB}" type="presParOf" srcId="{1FE94E46-F502-450F-BFFD-0E10A4CBF5B5}" destId="{6E2E6DCD-4913-4DF0-A803-5A799C0D5339}" srcOrd="3" destOrd="0" presId="urn:microsoft.com/office/officeart/2016/7/layout/VerticalSolidActionList"/>
    <dgm:cxn modelId="{7B16C65E-1740-473E-8378-F5ACACEF555E}" type="presParOf" srcId="{1FE94E46-F502-450F-BFFD-0E10A4CBF5B5}" destId="{F4FC54CC-B54B-4C8A-9F9A-B63A6077BF54}" srcOrd="4" destOrd="0" presId="urn:microsoft.com/office/officeart/2016/7/layout/VerticalSolidActionList"/>
    <dgm:cxn modelId="{B9DB4078-B1DB-4297-AEBE-7231A27A1884}" type="presParOf" srcId="{F4FC54CC-B54B-4C8A-9F9A-B63A6077BF54}" destId="{F7A1D68E-0963-4B16-99EC-58243EB75585}" srcOrd="0" destOrd="0" presId="urn:microsoft.com/office/officeart/2016/7/layout/VerticalSolidActionList"/>
    <dgm:cxn modelId="{6680566C-9209-490F-AC7B-87B6F354A056}" type="presParOf" srcId="{F4FC54CC-B54B-4C8A-9F9A-B63A6077BF54}" destId="{5F690368-AF33-42E1-9160-7AAB29D830AF}" srcOrd="1" destOrd="0" presId="urn:microsoft.com/office/officeart/2016/7/layout/VerticalSolidActionList"/>
    <dgm:cxn modelId="{BB31BC94-1122-434A-A5FA-B141C6DC3D96}" type="presParOf" srcId="{1FE94E46-F502-450F-BFFD-0E10A4CBF5B5}" destId="{E9C6C89E-D03F-4ED7-A327-57DF516BD12C}" srcOrd="5" destOrd="0" presId="urn:microsoft.com/office/officeart/2016/7/layout/VerticalSolidActionList"/>
    <dgm:cxn modelId="{6495B3F4-AE07-4BAF-9B60-52860316CA9B}" type="presParOf" srcId="{1FE94E46-F502-450F-BFFD-0E10A4CBF5B5}" destId="{C3947049-7C38-4EDC-99DB-525E734F3B45}" srcOrd="6" destOrd="0" presId="urn:microsoft.com/office/officeart/2016/7/layout/VerticalSolidActionList"/>
    <dgm:cxn modelId="{4A34DEB1-3F52-4026-A27E-D76C7D8920F2}" type="presParOf" srcId="{C3947049-7C38-4EDC-99DB-525E734F3B45}" destId="{487B4603-1903-4948-8D22-5C84CED38993}" srcOrd="0" destOrd="0" presId="urn:microsoft.com/office/officeart/2016/7/layout/VerticalSolidActionList"/>
    <dgm:cxn modelId="{A54CB239-6A2E-498D-9511-F52CA0254304}" type="presParOf" srcId="{C3947049-7C38-4EDC-99DB-525E734F3B45}" destId="{AD2629FD-4656-40B2-B223-4A99DB219E64}" srcOrd="1" destOrd="0" presId="urn:microsoft.com/office/officeart/2016/7/layout/VerticalSolidActionList"/>
    <dgm:cxn modelId="{AF86B9C2-EB57-43C6-85A1-D0EDB6E75067}" type="presParOf" srcId="{1FE94E46-F502-450F-BFFD-0E10A4CBF5B5}" destId="{AAB2507A-C836-4BAD-BBA0-64113E5BA9A4}" srcOrd="7" destOrd="0" presId="urn:microsoft.com/office/officeart/2016/7/layout/VerticalSolidActionList"/>
    <dgm:cxn modelId="{E11374BB-E438-4A6E-AE99-8346C6292BEF}" type="presParOf" srcId="{1FE94E46-F502-450F-BFFD-0E10A4CBF5B5}" destId="{FC2F3871-56FB-48E4-8FB3-0D29AD35F03D}" srcOrd="8" destOrd="0" presId="urn:microsoft.com/office/officeart/2016/7/layout/VerticalSolidActionList"/>
    <dgm:cxn modelId="{4EAF5A3D-3302-4030-8A0F-69E02DA665CC}" type="presParOf" srcId="{FC2F3871-56FB-48E4-8FB3-0D29AD35F03D}" destId="{5001132C-A88C-4AFD-96DB-905509C24046}" srcOrd="0" destOrd="0" presId="urn:microsoft.com/office/officeart/2016/7/layout/VerticalSolidActionList"/>
    <dgm:cxn modelId="{F4651DE4-7DA4-4CCE-AA43-C487E2F49B2F}" type="presParOf" srcId="{FC2F3871-56FB-48E4-8FB3-0D29AD35F03D}" destId="{3D0DD256-D100-40DC-A59A-FDE459410FD3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EF0E6-EC0E-482F-8FB6-98449B2B64C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457A0C-D082-4010-BCF6-C335A241FC6C}">
      <dgm:prSet/>
      <dgm:spPr/>
      <dgm:t>
        <a:bodyPr/>
        <a:lstStyle/>
        <a:p>
          <a:r>
            <a:rPr lang="en-US"/>
            <a:t>Albania</a:t>
          </a:r>
        </a:p>
      </dgm:t>
    </dgm:pt>
    <dgm:pt modelId="{93FE3C47-1DA2-49B3-AF55-0EC36A66EE27}" type="parTrans" cxnId="{0497C801-D7E3-44B2-AF56-8CAB1EC712FB}">
      <dgm:prSet/>
      <dgm:spPr/>
      <dgm:t>
        <a:bodyPr/>
        <a:lstStyle/>
        <a:p>
          <a:endParaRPr lang="en-US"/>
        </a:p>
      </dgm:t>
    </dgm:pt>
    <dgm:pt modelId="{ECCB3567-2E46-43DF-B875-8670E5A01B07}" type="sibTrans" cxnId="{0497C801-D7E3-44B2-AF56-8CAB1EC712FB}">
      <dgm:prSet/>
      <dgm:spPr/>
      <dgm:t>
        <a:bodyPr/>
        <a:lstStyle/>
        <a:p>
          <a:endParaRPr lang="en-US"/>
        </a:p>
      </dgm:t>
    </dgm:pt>
    <dgm:pt modelId="{FFF6848D-1B2B-4BDF-8B88-49EFF18E0B5B}">
      <dgm:prSet/>
      <dgm:spPr/>
      <dgm:t>
        <a:bodyPr/>
        <a:lstStyle/>
        <a:p>
          <a:pPr>
            <a:buNone/>
          </a:pPr>
          <a:r>
            <a:rPr lang="en-GB" i="1" dirty="0"/>
            <a:t>Open Government Partnership National Action Plan 2020 - 2022 </a:t>
          </a:r>
          <a:endParaRPr lang="en-US" i="1" dirty="0"/>
        </a:p>
      </dgm:t>
    </dgm:pt>
    <dgm:pt modelId="{9A470C33-475B-4814-801C-ACDA70334ED9}" type="parTrans" cxnId="{73280742-745C-45E2-90DE-1B711000880D}">
      <dgm:prSet/>
      <dgm:spPr/>
      <dgm:t>
        <a:bodyPr/>
        <a:lstStyle/>
        <a:p>
          <a:endParaRPr lang="en-US"/>
        </a:p>
      </dgm:t>
    </dgm:pt>
    <dgm:pt modelId="{8C337045-BFE6-46F4-AB7E-457E9503C3BE}" type="sibTrans" cxnId="{73280742-745C-45E2-90DE-1B711000880D}">
      <dgm:prSet/>
      <dgm:spPr/>
      <dgm:t>
        <a:bodyPr/>
        <a:lstStyle/>
        <a:p>
          <a:endParaRPr lang="en-US"/>
        </a:p>
      </dgm:t>
    </dgm:pt>
    <dgm:pt modelId="{F1050BE2-D309-4BFB-9B27-03153BAA1AA5}">
      <dgm:prSet/>
      <dgm:spPr/>
      <dgm:t>
        <a:bodyPr/>
        <a:lstStyle/>
        <a:p>
          <a:r>
            <a:rPr lang="en-GB" dirty="0"/>
            <a:t>Bosnia and Herzegovina</a:t>
          </a:r>
          <a:endParaRPr lang="en-US" dirty="0"/>
        </a:p>
      </dgm:t>
    </dgm:pt>
    <dgm:pt modelId="{4C256C4B-553E-4A0A-820D-5CBB74469F96}" type="parTrans" cxnId="{29C478A3-738D-4058-BDCD-554DF1E3135A}">
      <dgm:prSet/>
      <dgm:spPr/>
      <dgm:t>
        <a:bodyPr/>
        <a:lstStyle/>
        <a:p>
          <a:endParaRPr lang="en-US"/>
        </a:p>
      </dgm:t>
    </dgm:pt>
    <dgm:pt modelId="{CFBA15E2-9000-4CA6-8138-F225464D7644}" type="sibTrans" cxnId="{29C478A3-738D-4058-BDCD-554DF1E3135A}">
      <dgm:prSet/>
      <dgm:spPr/>
      <dgm:t>
        <a:bodyPr/>
        <a:lstStyle/>
        <a:p>
          <a:endParaRPr lang="en-US"/>
        </a:p>
      </dgm:t>
    </dgm:pt>
    <dgm:pt modelId="{01513D1C-55AE-4329-9EC5-BDE65B527649}">
      <dgm:prSet/>
      <dgm:spPr/>
      <dgm:t>
        <a:bodyPr/>
        <a:lstStyle/>
        <a:p>
          <a:pPr>
            <a:buNone/>
          </a:pPr>
          <a:r>
            <a:rPr lang="en-GB" i="1" dirty="0"/>
            <a:t>Action plan of the Council of ministers of Bosnia and Herzegovina for the implementation of the initiative “Open Government Partnership” 2019 – 2021</a:t>
          </a:r>
          <a:endParaRPr lang="en-US" i="1" dirty="0"/>
        </a:p>
      </dgm:t>
    </dgm:pt>
    <dgm:pt modelId="{62B4D6F7-2ED7-4B84-BCBE-B7BD374D4713}" type="parTrans" cxnId="{B8032A65-5D5C-459F-BA41-75BC713FAA02}">
      <dgm:prSet/>
      <dgm:spPr/>
      <dgm:t>
        <a:bodyPr/>
        <a:lstStyle/>
        <a:p>
          <a:endParaRPr lang="en-US"/>
        </a:p>
      </dgm:t>
    </dgm:pt>
    <dgm:pt modelId="{0C956F8B-BBD2-4E79-81EF-219C3974DF0C}" type="sibTrans" cxnId="{B8032A65-5D5C-459F-BA41-75BC713FAA02}">
      <dgm:prSet/>
      <dgm:spPr/>
      <dgm:t>
        <a:bodyPr/>
        <a:lstStyle/>
        <a:p>
          <a:endParaRPr lang="en-US"/>
        </a:p>
      </dgm:t>
    </dgm:pt>
    <dgm:pt modelId="{28585E2F-4149-477F-BCAF-B72CB0D08837}">
      <dgm:prSet/>
      <dgm:spPr/>
      <dgm:t>
        <a:bodyPr/>
        <a:lstStyle/>
        <a:p>
          <a:r>
            <a:rPr lang="en-US"/>
            <a:t>Montenegro</a:t>
          </a:r>
        </a:p>
      </dgm:t>
    </dgm:pt>
    <dgm:pt modelId="{902BAFCF-FE86-4490-B2A4-EEEB69CDC831}" type="parTrans" cxnId="{243ADD51-49FC-48F0-9822-F57B5D63898E}">
      <dgm:prSet/>
      <dgm:spPr/>
      <dgm:t>
        <a:bodyPr/>
        <a:lstStyle/>
        <a:p>
          <a:endParaRPr lang="en-US"/>
        </a:p>
      </dgm:t>
    </dgm:pt>
    <dgm:pt modelId="{CAF1F0C2-CA68-4642-966A-7F4B90332794}" type="sibTrans" cxnId="{243ADD51-49FC-48F0-9822-F57B5D63898E}">
      <dgm:prSet/>
      <dgm:spPr/>
      <dgm:t>
        <a:bodyPr/>
        <a:lstStyle/>
        <a:p>
          <a:endParaRPr lang="en-US"/>
        </a:p>
      </dgm:t>
    </dgm:pt>
    <dgm:pt modelId="{44DA6186-5A1B-4CA4-AB69-46AEA00AF116}">
      <dgm:prSet/>
      <dgm:spPr/>
      <dgm:t>
        <a:bodyPr/>
        <a:lstStyle/>
        <a:p>
          <a:pPr>
            <a:buNone/>
          </a:pPr>
          <a:r>
            <a:rPr lang="en-GB" i="1" u="none" dirty="0"/>
            <a:t>Open Government Partnership National Action Plan 2018-2020</a:t>
          </a:r>
          <a:endParaRPr lang="en-US" i="1" u="none" dirty="0"/>
        </a:p>
      </dgm:t>
    </dgm:pt>
    <dgm:pt modelId="{BBAE81D1-1E43-4C66-B68B-10FDD4A0AAEA}" type="parTrans" cxnId="{14E08292-E5F3-4631-899F-C6D6A9A6867D}">
      <dgm:prSet/>
      <dgm:spPr/>
      <dgm:t>
        <a:bodyPr/>
        <a:lstStyle/>
        <a:p>
          <a:endParaRPr lang="en-US"/>
        </a:p>
      </dgm:t>
    </dgm:pt>
    <dgm:pt modelId="{0A77C151-AAED-4F64-972E-5C01F27BBB79}" type="sibTrans" cxnId="{14E08292-E5F3-4631-899F-C6D6A9A6867D}">
      <dgm:prSet/>
      <dgm:spPr/>
      <dgm:t>
        <a:bodyPr/>
        <a:lstStyle/>
        <a:p>
          <a:endParaRPr lang="en-US"/>
        </a:p>
      </dgm:t>
    </dgm:pt>
    <dgm:pt modelId="{40AED9CF-85CD-4CE8-9DB1-6A4E6BA91F0C}">
      <dgm:prSet/>
      <dgm:spPr/>
      <dgm:t>
        <a:bodyPr/>
        <a:lstStyle/>
        <a:p>
          <a:r>
            <a:rPr lang="en-GB"/>
            <a:t>North Macedonia</a:t>
          </a:r>
          <a:endParaRPr lang="en-US" dirty="0"/>
        </a:p>
      </dgm:t>
    </dgm:pt>
    <dgm:pt modelId="{39C76604-CC09-4B54-82DF-EA89AB08A297}" type="parTrans" cxnId="{6CADD237-0FD7-4E5A-8F43-E3E26731B34E}">
      <dgm:prSet/>
      <dgm:spPr/>
      <dgm:t>
        <a:bodyPr/>
        <a:lstStyle/>
        <a:p>
          <a:endParaRPr lang="en-US"/>
        </a:p>
      </dgm:t>
    </dgm:pt>
    <dgm:pt modelId="{9B168E19-785D-4906-9576-FC857E4E9D28}" type="sibTrans" cxnId="{6CADD237-0FD7-4E5A-8F43-E3E26731B34E}">
      <dgm:prSet/>
      <dgm:spPr/>
      <dgm:t>
        <a:bodyPr/>
        <a:lstStyle/>
        <a:p>
          <a:endParaRPr lang="en-US"/>
        </a:p>
      </dgm:t>
    </dgm:pt>
    <dgm:pt modelId="{5BCA18B0-48C8-4DB6-913C-CE6CF6C2C860}">
      <dgm:prSet/>
      <dgm:spPr/>
      <dgm:t>
        <a:bodyPr/>
        <a:lstStyle/>
        <a:p>
          <a:pPr>
            <a:buNone/>
          </a:pPr>
          <a:r>
            <a:rPr lang="en-GB" i="1" dirty="0"/>
            <a:t>Open Government Partnership National Action Plan 2018-2020</a:t>
          </a:r>
          <a:endParaRPr lang="en-US" i="1" dirty="0"/>
        </a:p>
      </dgm:t>
    </dgm:pt>
    <dgm:pt modelId="{7771F87D-9494-4FB2-A93D-5F39FA7FC5C2}" type="parTrans" cxnId="{37854FA8-A670-4706-BCA0-5CE6C7D1BA1D}">
      <dgm:prSet/>
      <dgm:spPr/>
      <dgm:t>
        <a:bodyPr/>
        <a:lstStyle/>
        <a:p>
          <a:endParaRPr lang="en-US"/>
        </a:p>
      </dgm:t>
    </dgm:pt>
    <dgm:pt modelId="{E0D52C8A-9441-40BC-AE8E-E35466FCA268}" type="sibTrans" cxnId="{37854FA8-A670-4706-BCA0-5CE6C7D1BA1D}">
      <dgm:prSet/>
      <dgm:spPr/>
      <dgm:t>
        <a:bodyPr/>
        <a:lstStyle/>
        <a:p>
          <a:endParaRPr lang="en-US"/>
        </a:p>
      </dgm:t>
    </dgm:pt>
    <dgm:pt modelId="{D14A57A8-14E6-42D5-8ECA-69471F8D1C51}">
      <dgm:prSet/>
      <dgm:spPr/>
      <dgm:t>
        <a:bodyPr/>
        <a:lstStyle/>
        <a:p>
          <a:r>
            <a:rPr lang="en-GB"/>
            <a:t>Serbia</a:t>
          </a:r>
          <a:endParaRPr lang="en-US" dirty="0"/>
        </a:p>
      </dgm:t>
    </dgm:pt>
    <dgm:pt modelId="{5D1FF669-38EB-4E69-A758-1DD5B0A97268}" type="parTrans" cxnId="{5EBF4323-D19A-4758-BE4B-AE77D60D3A43}">
      <dgm:prSet/>
      <dgm:spPr/>
      <dgm:t>
        <a:bodyPr/>
        <a:lstStyle/>
        <a:p>
          <a:endParaRPr lang="en-US"/>
        </a:p>
      </dgm:t>
    </dgm:pt>
    <dgm:pt modelId="{CD1A1062-3895-40E4-9034-7B9D5124B6B6}" type="sibTrans" cxnId="{5EBF4323-D19A-4758-BE4B-AE77D60D3A43}">
      <dgm:prSet/>
      <dgm:spPr/>
      <dgm:t>
        <a:bodyPr/>
        <a:lstStyle/>
        <a:p>
          <a:endParaRPr lang="en-US"/>
        </a:p>
      </dgm:t>
    </dgm:pt>
    <dgm:pt modelId="{256806FC-0DB1-44F7-95B2-8DB2274294CE}">
      <dgm:prSet/>
      <dgm:spPr/>
      <dgm:t>
        <a:bodyPr/>
        <a:lstStyle/>
        <a:p>
          <a:pPr>
            <a:buNone/>
          </a:pPr>
          <a:r>
            <a:rPr lang="en-GB" i="1" dirty="0"/>
            <a:t>Action plan for the implementation of the Open Government Partnership initiative in the Republic of Serbia for 2020-2022</a:t>
          </a:r>
          <a:endParaRPr lang="en-US" i="1" dirty="0"/>
        </a:p>
      </dgm:t>
    </dgm:pt>
    <dgm:pt modelId="{32BA89C7-0941-4DE9-B227-66B2F8E2320F}" type="parTrans" cxnId="{82B96D51-138F-483F-A680-9632F0F644B4}">
      <dgm:prSet/>
      <dgm:spPr/>
      <dgm:t>
        <a:bodyPr/>
        <a:lstStyle/>
        <a:p>
          <a:endParaRPr lang="en-US"/>
        </a:p>
      </dgm:t>
    </dgm:pt>
    <dgm:pt modelId="{A7555678-7517-4759-B91B-44A9700C9D0D}" type="sibTrans" cxnId="{82B96D51-138F-483F-A680-9632F0F644B4}">
      <dgm:prSet/>
      <dgm:spPr/>
      <dgm:t>
        <a:bodyPr/>
        <a:lstStyle/>
        <a:p>
          <a:endParaRPr lang="en-US"/>
        </a:p>
      </dgm:t>
    </dgm:pt>
    <dgm:pt modelId="{3EB5D3B6-FBF1-4A0F-A6E1-006EA0324A45}" type="pres">
      <dgm:prSet presAssocID="{9D9EF0E6-EC0E-482F-8FB6-98449B2B64CD}" presName="Name0" presStyleCnt="0">
        <dgm:presLayoutVars>
          <dgm:dir/>
          <dgm:animLvl val="lvl"/>
          <dgm:resizeHandles val="exact"/>
        </dgm:presLayoutVars>
      </dgm:prSet>
      <dgm:spPr/>
    </dgm:pt>
    <dgm:pt modelId="{1D93F61E-77A5-4372-9B38-C022C687A0A9}" type="pres">
      <dgm:prSet presAssocID="{69457A0C-D082-4010-BCF6-C335A241FC6C}" presName="composite" presStyleCnt="0"/>
      <dgm:spPr/>
    </dgm:pt>
    <dgm:pt modelId="{453DDDE4-E531-4407-B564-CF5D16EAC338}" type="pres">
      <dgm:prSet presAssocID="{69457A0C-D082-4010-BCF6-C335A241FC6C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9A8B2A26-14E5-47CF-820A-C5E43EB76902}" type="pres">
      <dgm:prSet presAssocID="{69457A0C-D082-4010-BCF6-C335A241FC6C}" presName="desTx" presStyleLbl="alignAccFollowNode1" presStyleIdx="0" presStyleCnt="5">
        <dgm:presLayoutVars>
          <dgm:bulletEnabled val="1"/>
        </dgm:presLayoutVars>
      </dgm:prSet>
      <dgm:spPr/>
    </dgm:pt>
    <dgm:pt modelId="{9D60C142-AAD3-4F42-A220-CA5975E13F8A}" type="pres">
      <dgm:prSet presAssocID="{ECCB3567-2E46-43DF-B875-8670E5A01B07}" presName="space" presStyleCnt="0"/>
      <dgm:spPr/>
    </dgm:pt>
    <dgm:pt modelId="{0F179170-C68F-40BC-B189-4C1BA167A92F}" type="pres">
      <dgm:prSet presAssocID="{F1050BE2-D309-4BFB-9B27-03153BAA1AA5}" presName="composite" presStyleCnt="0"/>
      <dgm:spPr/>
    </dgm:pt>
    <dgm:pt modelId="{3D4D4AB9-DBB7-4367-8658-AD90DF654623}" type="pres">
      <dgm:prSet presAssocID="{F1050BE2-D309-4BFB-9B27-03153BAA1AA5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8ECB98E8-EA75-4DDF-B91A-B91E34C1E5A2}" type="pres">
      <dgm:prSet presAssocID="{F1050BE2-D309-4BFB-9B27-03153BAA1AA5}" presName="desTx" presStyleLbl="alignAccFollowNode1" presStyleIdx="1" presStyleCnt="5">
        <dgm:presLayoutVars>
          <dgm:bulletEnabled val="1"/>
        </dgm:presLayoutVars>
      </dgm:prSet>
      <dgm:spPr/>
    </dgm:pt>
    <dgm:pt modelId="{9F7933C2-86B6-42B5-B6E0-DE9EA156F0E7}" type="pres">
      <dgm:prSet presAssocID="{CFBA15E2-9000-4CA6-8138-F225464D7644}" presName="space" presStyleCnt="0"/>
      <dgm:spPr/>
    </dgm:pt>
    <dgm:pt modelId="{89A1EE06-4A0E-4A6F-8BA2-9943CD15921F}" type="pres">
      <dgm:prSet presAssocID="{28585E2F-4149-477F-BCAF-B72CB0D08837}" presName="composite" presStyleCnt="0"/>
      <dgm:spPr/>
    </dgm:pt>
    <dgm:pt modelId="{6D518ED5-D04D-4984-93AA-F70F46A619E7}" type="pres">
      <dgm:prSet presAssocID="{28585E2F-4149-477F-BCAF-B72CB0D08837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C272CAAF-38F6-46CE-ACE2-4A5860BD5E17}" type="pres">
      <dgm:prSet presAssocID="{28585E2F-4149-477F-BCAF-B72CB0D08837}" presName="desTx" presStyleLbl="alignAccFollowNode1" presStyleIdx="2" presStyleCnt="5">
        <dgm:presLayoutVars>
          <dgm:bulletEnabled val="1"/>
        </dgm:presLayoutVars>
      </dgm:prSet>
      <dgm:spPr/>
    </dgm:pt>
    <dgm:pt modelId="{82268BBE-552F-473D-A991-A9FDD632F740}" type="pres">
      <dgm:prSet presAssocID="{CAF1F0C2-CA68-4642-966A-7F4B90332794}" presName="space" presStyleCnt="0"/>
      <dgm:spPr/>
    </dgm:pt>
    <dgm:pt modelId="{A69D8496-EB84-43A8-B4EE-5B81C0B53E6C}" type="pres">
      <dgm:prSet presAssocID="{40AED9CF-85CD-4CE8-9DB1-6A4E6BA91F0C}" presName="composite" presStyleCnt="0"/>
      <dgm:spPr/>
    </dgm:pt>
    <dgm:pt modelId="{5A8600C3-1106-476D-8823-C61F2B5F06FD}" type="pres">
      <dgm:prSet presAssocID="{40AED9CF-85CD-4CE8-9DB1-6A4E6BA91F0C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250ECE1F-23BA-43A8-894D-1626625F17B3}" type="pres">
      <dgm:prSet presAssocID="{40AED9CF-85CD-4CE8-9DB1-6A4E6BA91F0C}" presName="desTx" presStyleLbl="alignAccFollowNode1" presStyleIdx="3" presStyleCnt="5">
        <dgm:presLayoutVars>
          <dgm:bulletEnabled val="1"/>
        </dgm:presLayoutVars>
      </dgm:prSet>
      <dgm:spPr/>
    </dgm:pt>
    <dgm:pt modelId="{2F4FB4E6-4FA4-40D0-9132-A74F4F9AEF44}" type="pres">
      <dgm:prSet presAssocID="{9B168E19-785D-4906-9576-FC857E4E9D28}" presName="space" presStyleCnt="0"/>
      <dgm:spPr/>
    </dgm:pt>
    <dgm:pt modelId="{02A0AF33-7F0A-44A1-BB73-F46FEE03B599}" type="pres">
      <dgm:prSet presAssocID="{D14A57A8-14E6-42D5-8ECA-69471F8D1C51}" presName="composite" presStyleCnt="0"/>
      <dgm:spPr/>
    </dgm:pt>
    <dgm:pt modelId="{FC8F2770-EB62-41C7-BF8C-D614CDD381CE}" type="pres">
      <dgm:prSet presAssocID="{D14A57A8-14E6-42D5-8ECA-69471F8D1C51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5E65DC74-2EC9-43E1-9ACD-114A27DED165}" type="pres">
      <dgm:prSet presAssocID="{D14A57A8-14E6-42D5-8ECA-69471F8D1C51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0497C801-D7E3-44B2-AF56-8CAB1EC712FB}" srcId="{9D9EF0E6-EC0E-482F-8FB6-98449B2B64CD}" destId="{69457A0C-D082-4010-BCF6-C335A241FC6C}" srcOrd="0" destOrd="0" parTransId="{93FE3C47-1DA2-49B3-AF55-0EC36A66EE27}" sibTransId="{ECCB3567-2E46-43DF-B875-8670E5A01B07}"/>
    <dgm:cxn modelId="{A985D71D-394D-4BA3-AA11-EE1915B49189}" type="presOf" srcId="{28585E2F-4149-477F-BCAF-B72CB0D08837}" destId="{6D518ED5-D04D-4984-93AA-F70F46A619E7}" srcOrd="0" destOrd="0" presId="urn:microsoft.com/office/officeart/2005/8/layout/hList1"/>
    <dgm:cxn modelId="{5EBF4323-D19A-4758-BE4B-AE77D60D3A43}" srcId="{9D9EF0E6-EC0E-482F-8FB6-98449B2B64CD}" destId="{D14A57A8-14E6-42D5-8ECA-69471F8D1C51}" srcOrd="4" destOrd="0" parTransId="{5D1FF669-38EB-4E69-A758-1DD5B0A97268}" sibTransId="{CD1A1062-3895-40E4-9034-7B9D5124B6B6}"/>
    <dgm:cxn modelId="{1395D623-798C-42FB-A2AF-914C0A70C283}" type="presOf" srcId="{44DA6186-5A1B-4CA4-AB69-46AEA00AF116}" destId="{C272CAAF-38F6-46CE-ACE2-4A5860BD5E17}" srcOrd="0" destOrd="0" presId="urn:microsoft.com/office/officeart/2005/8/layout/hList1"/>
    <dgm:cxn modelId="{0DDF1328-53DE-45B5-9BAD-3A1095B3A1E8}" type="presOf" srcId="{D14A57A8-14E6-42D5-8ECA-69471F8D1C51}" destId="{FC8F2770-EB62-41C7-BF8C-D614CDD381CE}" srcOrd="0" destOrd="0" presId="urn:microsoft.com/office/officeart/2005/8/layout/hList1"/>
    <dgm:cxn modelId="{6CADD237-0FD7-4E5A-8F43-E3E26731B34E}" srcId="{9D9EF0E6-EC0E-482F-8FB6-98449B2B64CD}" destId="{40AED9CF-85CD-4CE8-9DB1-6A4E6BA91F0C}" srcOrd="3" destOrd="0" parTransId="{39C76604-CC09-4B54-82DF-EA89AB08A297}" sibTransId="{9B168E19-785D-4906-9576-FC857E4E9D28}"/>
    <dgm:cxn modelId="{A8389141-81AE-4504-BBCF-9EF2C3237E27}" type="presOf" srcId="{01513D1C-55AE-4329-9EC5-BDE65B527649}" destId="{8ECB98E8-EA75-4DDF-B91A-B91E34C1E5A2}" srcOrd="0" destOrd="0" presId="urn:microsoft.com/office/officeart/2005/8/layout/hList1"/>
    <dgm:cxn modelId="{73280742-745C-45E2-90DE-1B711000880D}" srcId="{69457A0C-D082-4010-BCF6-C335A241FC6C}" destId="{FFF6848D-1B2B-4BDF-8B88-49EFF18E0B5B}" srcOrd="0" destOrd="0" parTransId="{9A470C33-475B-4814-801C-ACDA70334ED9}" sibTransId="{8C337045-BFE6-46F4-AB7E-457E9503C3BE}"/>
    <dgm:cxn modelId="{82B96D51-138F-483F-A680-9632F0F644B4}" srcId="{D14A57A8-14E6-42D5-8ECA-69471F8D1C51}" destId="{256806FC-0DB1-44F7-95B2-8DB2274294CE}" srcOrd="0" destOrd="0" parTransId="{32BA89C7-0941-4DE9-B227-66B2F8E2320F}" sibTransId="{A7555678-7517-4759-B91B-44A9700C9D0D}"/>
    <dgm:cxn modelId="{243ADD51-49FC-48F0-9822-F57B5D63898E}" srcId="{9D9EF0E6-EC0E-482F-8FB6-98449B2B64CD}" destId="{28585E2F-4149-477F-BCAF-B72CB0D08837}" srcOrd="2" destOrd="0" parTransId="{902BAFCF-FE86-4490-B2A4-EEEB69CDC831}" sibTransId="{CAF1F0C2-CA68-4642-966A-7F4B90332794}"/>
    <dgm:cxn modelId="{B8032A65-5D5C-459F-BA41-75BC713FAA02}" srcId="{F1050BE2-D309-4BFB-9B27-03153BAA1AA5}" destId="{01513D1C-55AE-4329-9EC5-BDE65B527649}" srcOrd="0" destOrd="0" parTransId="{62B4D6F7-2ED7-4B84-BCBE-B7BD374D4713}" sibTransId="{0C956F8B-BBD2-4E79-81EF-219C3974DF0C}"/>
    <dgm:cxn modelId="{C6F94270-60AE-4D26-9089-84BD48CD8E50}" type="presOf" srcId="{256806FC-0DB1-44F7-95B2-8DB2274294CE}" destId="{5E65DC74-2EC9-43E1-9ACD-114A27DED165}" srcOrd="0" destOrd="0" presId="urn:microsoft.com/office/officeart/2005/8/layout/hList1"/>
    <dgm:cxn modelId="{51CAB474-CF82-4830-9DB3-F9E3422D77C1}" type="presOf" srcId="{40AED9CF-85CD-4CE8-9DB1-6A4E6BA91F0C}" destId="{5A8600C3-1106-476D-8823-C61F2B5F06FD}" srcOrd="0" destOrd="0" presId="urn:microsoft.com/office/officeart/2005/8/layout/hList1"/>
    <dgm:cxn modelId="{5E801F7C-F753-4949-8E3C-C8AA4AADE303}" type="presOf" srcId="{5BCA18B0-48C8-4DB6-913C-CE6CF6C2C860}" destId="{250ECE1F-23BA-43A8-894D-1626625F17B3}" srcOrd="0" destOrd="0" presId="urn:microsoft.com/office/officeart/2005/8/layout/hList1"/>
    <dgm:cxn modelId="{A0A78C7C-9917-416F-893F-2A18E8E656C2}" type="presOf" srcId="{9D9EF0E6-EC0E-482F-8FB6-98449B2B64CD}" destId="{3EB5D3B6-FBF1-4A0F-A6E1-006EA0324A45}" srcOrd="0" destOrd="0" presId="urn:microsoft.com/office/officeart/2005/8/layout/hList1"/>
    <dgm:cxn modelId="{368FFD86-13E7-4653-AD60-743DBEF4E16F}" type="presOf" srcId="{69457A0C-D082-4010-BCF6-C335A241FC6C}" destId="{453DDDE4-E531-4407-B564-CF5D16EAC338}" srcOrd="0" destOrd="0" presId="urn:microsoft.com/office/officeart/2005/8/layout/hList1"/>
    <dgm:cxn modelId="{86E4A591-E00D-4BD1-878C-6D7AA15A08A2}" type="presOf" srcId="{FFF6848D-1B2B-4BDF-8B88-49EFF18E0B5B}" destId="{9A8B2A26-14E5-47CF-820A-C5E43EB76902}" srcOrd="0" destOrd="0" presId="urn:microsoft.com/office/officeart/2005/8/layout/hList1"/>
    <dgm:cxn modelId="{14E08292-E5F3-4631-899F-C6D6A9A6867D}" srcId="{28585E2F-4149-477F-BCAF-B72CB0D08837}" destId="{44DA6186-5A1B-4CA4-AB69-46AEA00AF116}" srcOrd="0" destOrd="0" parTransId="{BBAE81D1-1E43-4C66-B68B-10FDD4A0AAEA}" sibTransId="{0A77C151-AAED-4F64-972E-5C01F27BBB79}"/>
    <dgm:cxn modelId="{29C478A3-738D-4058-BDCD-554DF1E3135A}" srcId="{9D9EF0E6-EC0E-482F-8FB6-98449B2B64CD}" destId="{F1050BE2-D309-4BFB-9B27-03153BAA1AA5}" srcOrd="1" destOrd="0" parTransId="{4C256C4B-553E-4A0A-820D-5CBB74469F96}" sibTransId="{CFBA15E2-9000-4CA6-8138-F225464D7644}"/>
    <dgm:cxn modelId="{37854FA8-A670-4706-BCA0-5CE6C7D1BA1D}" srcId="{40AED9CF-85CD-4CE8-9DB1-6A4E6BA91F0C}" destId="{5BCA18B0-48C8-4DB6-913C-CE6CF6C2C860}" srcOrd="0" destOrd="0" parTransId="{7771F87D-9494-4FB2-A93D-5F39FA7FC5C2}" sibTransId="{E0D52C8A-9441-40BC-AE8E-E35466FCA268}"/>
    <dgm:cxn modelId="{1B66BFB2-0317-4EF6-AF34-C5DD1E313B0B}" type="presOf" srcId="{F1050BE2-D309-4BFB-9B27-03153BAA1AA5}" destId="{3D4D4AB9-DBB7-4367-8658-AD90DF654623}" srcOrd="0" destOrd="0" presId="urn:microsoft.com/office/officeart/2005/8/layout/hList1"/>
    <dgm:cxn modelId="{EF829ABC-A095-4931-AAA4-4AB59BFF025E}" type="presParOf" srcId="{3EB5D3B6-FBF1-4A0F-A6E1-006EA0324A45}" destId="{1D93F61E-77A5-4372-9B38-C022C687A0A9}" srcOrd="0" destOrd="0" presId="urn:microsoft.com/office/officeart/2005/8/layout/hList1"/>
    <dgm:cxn modelId="{B7BC00A1-3C64-4F0F-8F44-914C195B0973}" type="presParOf" srcId="{1D93F61E-77A5-4372-9B38-C022C687A0A9}" destId="{453DDDE4-E531-4407-B564-CF5D16EAC338}" srcOrd="0" destOrd="0" presId="urn:microsoft.com/office/officeart/2005/8/layout/hList1"/>
    <dgm:cxn modelId="{A36B99F5-EE93-4EF4-9D77-3C30E4D5F8EB}" type="presParOf" srcId="{1D93F61E-77A5-4372-9B38-C022C687A0A9}" destId="{9A8B2A26-14E5-47CF-820A-C5E43EB76902}" srcOrd="1" destOrd="0" presId="urn:microsoft.com/office/officeart/2005/8/layout/hList1"/>
    <dgm:cxn modelId="{5228E6BC-7148-41D8-9DD7-3F08E5ED3FC6}" type="presParOf" srcId="{3EB5D3B6-FBF1-4A0F-A6E1-006EA0324A45}" destId="{9D60C142-AAD3-4F42-A220-CA5975E13F8A}" srcOrd="1" destOrd="0" presId="urn:microsoft.com/office/officeart/2005/8/layout/hList1"/>
    <dgm:cxn modelId="{108B3CA0-B597-4BF7-A588-D9648390AC5D}" type="presParOf" srcId="{3EB5D3B6-FBF1-4A0F-A6E1-006EA0324A45}" destId="{0F179170-C68F-40BC-B189-4C1BA167A92F}" srcOrd="2" destOrd="0" presId="urn:microsoft.com/office/officeart/2005/8/layout/hList1"/>
    <dgm:cxn modelId="{58AB1B8C-8E9E-43A6-BCB0-97CA566F9D8C}" type="presParOf" srcId="{0F179170-C68F-40BC-B189-4C1BA167A92F}" destId="{3D4D4AB9-DBB7-4367-8658-AD90DF654623}" srcOrd="0" destOrd="0" presId="urn:microsoft.com/office/officeart/2005/8/layout/hList1"/>
    <dgm:cxn modelId="{3522141C-BB60-43E9-AC2B-3DBC1C571F66}" type="presParOf" srcId="{0F179170-C68F-40BC-B189-4C1BA167A92F}" destId="{8ECB98E8-EA75-4DDF-B91A-B91E34C1E5A2}" srcOrd="1" destOrd="0" presId="urn:microsoft.com/office/officeart/2005/8/layout/hList1"/>
    <dgm:cxn modelId="{8C7852A3-73D7-47B6-97A6-52CE2D470E60}" type="presParOf" srcId="{3EB5D3B6-FBF1-4A0F-A6E1-006EA0324A45}" destId="{9F7933C2-86B6-42B5-B6E0-DE9EA156F0E7}" srcOrd="3" destOrd="0" presId="urn:microsoft.com/office/officeart/2005/8/layout/hList1"/>
    <dgm:cxn modelId="{97B70264-0430-4947-893E-BBC550E07E9E}" type="presParOf" srcId="{3EB5D3B6-FBF1-4A0F-A6E1-006EA0324A45}" destId="{89A1EE06-4A0E-4A6F-8BA2-9943CD15921F}" srcOrd="4" destOrd="0" presId="urn:microsoft.com/office/officeart/2005/8/layout/hList1"/>
    <dgm:cxn modelId="{84F1F09C-A45D-4523-8348-180368C58E94}" type="presParOf" srcId="{89A1EE06-4A0E-4A6F-8BA2-9943CD15921F}" destId="{6D518ED5-D04D-4984-93AA-F70F46A619E7}" srcOrd="0" destOrd="0" presId="urn:microsoft.com/office/officeart/2005/8/layout/hList1"/>
    <dgm:cxn modelId="{0A3E67B3-9058-4D9F-8D11-CF322C7B6F62}" type="presParOf" srcId="{89A1EE06-4A0E-4A6F-8BA2-9943CD15921F}" destId="{C272CAAF-38F6-46CE-ACE2-4A5860BD5E17}" srcOrd="1" destOrd="0" presId="urn:microsoft.com/office/officeart/2005/8/layout/hList1"/>
    <dgm:cxn modelId="{8959E84D-4A39-4971-A29E-188FA4A03ED6}" type="presParOf" srcId="{3EB5D3B6-FBF1-4A0F-A6E1-006EA0324A45}" destId="{82268BBE-552F-473D-A991-A9FDD632F740}" srcOrd="5" destOrd="0" presId="urn:microsoft.com/office/officeart/2005/8/layout/hList1"/>
    <dgm:cxn modelId="{0371AB32-4C23-4C94-969D-391758829CF2}" type="presParOf" srcId="{3EB5D3B6-FBF1-4A0F-A6E1-006EA0324A45}" destId="{A69D8496-EB84-43A8-B4EE-5B81C0B53E6C}" srcOrd="6" destOrd="0" presId="urn:microsoft.com/office/officeart/2005/8/layout/hList1"/>
    <dgm:cxn modelId="{51D43B9A-6535-4A6A-8C27-3949C9C35672}" type="presParOf" srcId="{A69D8496-EB84-43A8-B4EE-5B81C0B53E6C}" destId="{5A8600C3-1106-476D-8823-C61F2B5F06FD}" srcOrd="0" destOrd="0" presId="urn:microsoft.com/office/officeart/2005/8/layout/hList1"/>
    <dgm:cxn modelId="{E5F1798A-A5D3-4F97-AB32-0CED950FF059}" type="presParOf" srcId="{A69D8496-EB84-43A8-B4EE-5B81C0B53E6C}" destId="{250ECE1F-23BA-43A8-894D-1626625F17B3}" srcOrd="1" destOrd="0" presId="urn:microsoft.com/office/officeart/2005/8/layout/hList1"/>
    <dgm:cxn modelId="{F4277F70-B62F-49D7-AB0F-5377AD968BCF}" type="presParOf" srcId="{3EB5D3B6-FBF1-4A0F-A6E1-006EA0324A45}" destId="{2F4FB4E6-4FA4-40D0-9132-A74F4F9AEF44}" srcOrd="7" destOrd="0" presId="urn:microsoft.com/office/officeart/2005/8/layout/hList1"/>
    <dgm:cxn modelId="{837F9083-21B8-4CFB-8965-818BB4CF269A}" type="presParOf" srcId="{3EB5D3B6-FBF1-4A0F-A6E1-006EA0324A45}" destId="{02A0AF33-7F0A-44A1-BB73-F46FEE03B599}" srcOrd="8" destOrd="0" presId="urn:microsoft.com/office/officeart/2005/8/layout/hList1"/>
    <dgm:cxn modelId="{3940DF23-FA33-4288-A46A-11720B785F82}" type="presParOf" srcId="{02A0AF33-7F0A-44A1-BB73-F46FEE03B599}" destId="{FC8F2770-EB62-41C7-BF8C-D614CDD381CE}" srcOrd="0" destOrd="0" presId="urn:microsoft.com/office/officeart/2005/8/layout/hList1"/>
    <dgm:cxn modelId="{8A65F6BA-82D1-4B67-9208-967DB89A13DA}" type="presParOf" srcId="{02A0AF33-7F0A-44A1-BB73-F46FEE03B599}" destId="{5E65DC74-2EC9-43E1-9ACD-114A27DED1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D2DA18-BD1D-4C4B-9F65-3750A9BFD95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371B2D-82EC-4ADC-9680-94F18700E93B}">
      <dgm:prSet custT="1"/>
      <dgm:spPr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289132" tIns="0" rIns="289132" bIns="0" numCol="1" spcCol="1270" anchor="ctr" anchorCtr="0"/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Albania</a:t>
          </a:r>
          <a:endParaRPr lang="en-US" sz="2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A566D2D2-BAB8-4754-A924-46E8BF02F748}" type="parTrans" cxnId="{6938CB36-04C8-4B41-9438-270EF4139123}">
      <dgm:prSet/>
      <dgm:spPr/>
      <dgm:t>
        <a:bodyPr/>
        <a:lstStyle/>
        <a:p>
          <a:endParaRPr lang="en-US"/>
        </a:p>
      </dgm:t>
    </dgm:pt>
    <dgm:pt modelId="{38ECAC8F-02DB-4F02-AC4F-0192167F9F4F}" type="sibTrans" cxnId="{6938CB36-04C8-4B41-9438-270EF4139123}">
      <dgm:prSet/>
      <dgm:spPr/>
      <dgm:t>
        <a:bodyPr/>
        <a:lstStyle/>
        <a:p>
          <a:endParaRPr lang="en-US"/>
        </a:p>
      </dgm:t>
    </dgm:pt>
    <dgm:pt modelId="{CFCC949E-E377-4BE5-84FA-9EC4619AC474}">
      <dgm:prSet/>
      <dgm:spPr>
        <a:ln>
          <a:solidFill>
            <a:schemeClr val="accent2"/>
          </a:solidFill>
        </a:ln>
      </dgm:spPr>
      <dgm:t>
        <a:bodyPr/>
        <a:lstStyle/>
        <a:p>
          <a:pPr>
            <a:buNone/>
          </a:pPr>
          <a:r>
            <a:rPr lang="en-GB" dirty="0"/>
            <a:t>Commitment 4: Expansion and increased accessibility of the Open Data Portal to increase transparency</a:t>
          </a:r>
          <a:endParaRPr lang="en-US" dirty="0"/>
        </a:p>
      </dgm:t>
    </dgm:pt>
    <dgm:pt modelId="{2A52B575-2366-4CD9-BCDE-181679BA4F30}" type="parTrans" cxnId="{108DE75A-5100-4839-A8FD-788733777C27}">
      <dgm:prSet/>
      <dgm:spPr/>
      <dgm:t>
        <a:bodyPr/>
        <a:lstStyle/>
        <a:p>
          <a:endParaRPr lang="en-US"/>
        </a:p>
      </dgm:t>
    </dgm:pt>
    <dgm:pt modelId="{FE09153D-BE0E-4B99-8BC2-92A5D8032FB6}" type="sibTrans" cxnId="{108DE75A-5100-4839-A8FD-788733777C27}">
      <dgm:prSet/>
      <dgm:spPr/>
      <dgm:t>
        <a:bodyPr/>
        <a:lstStyle/>
        <a:p>
          <a:endParaRPr lang="en-US"/>
        </a:p>
      </dgm:t>
    </dgm:pt>
    <dgm:pt modelId="{A5D59210-1388-433A-9D17-6E593C203761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GB"/>
            <a:t>Increasing the number of datasets accessible through the open data portal. </a:t>
          </a:r>
          <a:endParaRPr lang="en-US"/>
        </a:p>
      </dgm:t>
    </dgm:pt>
    <dgm:pt modelId="{73059018-1977-4DEA-A19A-BFFFA47D1955}" type="parTrans" cxnId="{A605AA40-E96A-47D5-9815-B2CE7CF6532F}">
      <dgm:prSet/>
      <dgm:spPr/>
      <dgm:t>
        <a:bodyPr/>
        <a:lstStyle/>
        <a:p>
          <a:endParaRPr lang="en-US"/>
        </a:p>
      </dgm:t>
    </dgm:pt>
    <dgm:pt modelId="{8086016A-4559-407A-A13B-9501D5D085B0}" type="sibTrans" cxnId="{A605AA40-E96A-47D5-9815-B2CE7CF6532F}">
      <dgm:prSet/>
      <dgm:spPr/>
      <dgm:t>
        <a:bodyPr/>
        <a:lstStyle/>
        <a:p>
          <a:endParaRPr lang="en-US"/>
        </a:p>
      </dgm:t>
    </dgm:pt>
    <dgm:pt modelId="{150E1FD6-23A3-4F4D-9B7A-7D8EF0B89673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GB"/>
            <a:t>Raising awareness and promoting usage through multiple communication channels.</a:t>
          </a:r>
          <a:endParaRPr lang="en-US"/>
        </a:p>
      </dgm:t>
    </dgm:pt>
    <dgm:pt modelId="{EA32EC1D-0E37-464C-9CF0-D43786A5FC4D}" type="parTrans" cxnId="{690DD594-3FD7-4090-9829-9B306DA96F0F}">
      <dgm:prSet/>
      <dgm:spPr/>
      <dgm:t>
        <a:bodyPr/>
        <a:lstStyle/>
        <a:p>
          <a:endParaRPr lang="en-US"/>
        </a:p>
      </dgm:t>
    </dgm:pt>
    <dgm:pt modelId="{76301ED1-519F-4003-A13D-BA518C8C544B}" type="sibTrans" cxnId="{690DD594-3FD7-4090-9829-9B306DA96F0F}">
      <dgm:prSet/>
      <dgm:spPr/>
      <dgm:t>
        <a:bodyPr/>
        <a:lstStyle/>
        <a:p>
          <a:endParaRPr lang="en-US"/>
        </a:p>
      </dgm:t>
    </dgm:pt>
    <dgm:pt modelId="{8C0D791F-660F-4AFC-88B7-84613731E8D4}">
      <dgm:prSet/>
      <dgm:spPr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289132" tIns="0" rIns="289132" bIns="0" numCol="1" spcCol="1270" anchor="ctr" anchorCtr="0"/>
        <a:lstStyle/>
        <a:p>
          <a:r>
            <a:rPr lang="en-US" dirty="0"/>
            <a:t>Bosnia and Herzegovina</a:t>
          </a:r>
        </a:p>
      </dgm:t>
    </dgm:pt>
    <dgm:pt modelId="{76D3132D-41A7-4A73-9D51-42F3683C34D0}" type="parTrans" cxnId="{26FAB5E0-F51B-4836-9650-DB63A2EE8ABD}">
      <dgm:prSet/>
      <dgm:spPr/>
      <dgm:t>
        <a:bodyPr/>
        <a:lstStyle/>
        <a:p>
          <a:endParaRPr lang="en-US"/>
        </a:p>
      </dgm:t>
    </dgm:pt>
    <dgm:pt modelId="{456F28D6-0E32-41DE-B0E9-CD6C0206ACAB}" type="sibTrans" cxnId="{26FAB5E0-F51B-4836-9650-DB63A2EE8ABD}">
      <dgm:prSet/>
      <dgm:spPr/>
      <dgm:t>
        <a:bodyPr/>
        <a:lstStyle/>
        <a:p>
          <a:endParaRPr lang="en-US"/>
        </a:p>
      </dgm:t>
    </dgm:pt>
    <dgm:pt modelId="{35FB5A79-D428-4F20-98E2-81F101D089C5}">
      <dgm:prSet/>
      <dgm:spPr>
        <a:ln>
          <a:solidFill>
            <a:schemeClr val="accent2"/>
          </a:solidFill>
        </a:ln>
      </dgm:spPr>
      <dgm:t>
        <a:bodyPr/>
        <a:lstStyle/>
        <a:p>
          <a:pPr>
            <a:buNone/>
          </a:pPr>
          <a:r>
            <a:rPr lang="en-GB" dirty="0"/>
            <a:t>Measure 1: Open data on public procurement</a:t>
          </a:r>
          <a:endParaRPr lang="en-US" dirty="0"/>
        </a:p>
      </dgm:t>
    </dgm:pt>
    <dgm:pt modelId="{183F837B-6D81-4BC8-8F85-181A1A428F47}" type="parTrans" cxnId="{5643C993-CDEE-4322-8F0A-B6E2C553F3D7}">
      <dgm:prSet/>
      <dgm:spPr/>
      <dgm:t>
        <a:bodyPr/>
        <a:lstStyle/>
        <a:p>
          <a:endParaRPr lang="en-US"/>
        </a:p>
      </dgm:t>
    </dgm:pt>
    <dgm:pt modelId="{80C1FA3B-4456-4472-80FA-555ABE1448DA}" type="sibTrans" cxnId="{5643C993-CDEE-4322-8F0A-B6E2C553F3D7}">
      <dgm:prSet/>
      <dgm:spPr/>
      <dgm:t>
        <a:bodyPr/>
        <a:lstStyle/>
        <a:p>
          <a:endParaRPr lang="en-US"/>
        </a:p>
      </dgm:t>
    </dgm:pt>
    <dgm:pt modelId="{1280F215-617F-4646-AB91-F09F503EE06D}" type="pres">
      <dgm:prSet presAssocID="{E4D2DA18-BD1D-4C4B-9F65-3750A9BFD955}" presName="linear" presStyleCnt="0">
        <dgm:presLayoutVars>
          <dgm:dir/>
          <dgm:animLvl val="lvl"/>
          <dgm:resizeHandles val="exact"/>
        </dgm:presLayoutVars>
      </dgm:prSet>
      <dgm:spPr/>
    </dgm:pt>
    <dgm:pt modelId="{D0877AD6-CC64-4512-A588-991982B61F39}" type="pres">
      <dgm:prSet presAssocID="{7B371B2D-82EC-4ADC-9680-94F18700E93B}" presName="parentLin" presStyleCnt="0"/>
      <dgm:spPr/>
    </dgm:pt>
    <dgm:pt modelId="{A382FFEA-0183-4FA9-9CCB-D5A48D4F0A2D}" type="pres">
      <dgm:prSet presAssocID="{7B371B2D-82EC-4ADC-9680-94F18700E93B}" presName="parentLeftMargin" presStyleLbl="node1" presStyleIdx="0" presStyleCnt="2"/>
      <dgm:spPr/>
    </dgm:pt>
    <dgm:pt modelId="{0A7EB7A1-4929-412E-B3F3-05CA27498F1C}" type="pres">
      <dgm:prSet presAssocID="{7B371B2D-82EC-4ADC-9680-94F18700E93B}" presName="parentText" presStyleLbl="node1" presStyleIdx="0" presStyleCnt="2">
        <dgm:presLayoutVars>
          <dgm:chMax val="0"/>
          <dgm:bulletEnabled val="1"/>
        </dgm:presLayoutVars>
      </dgm:prSet>
      <dgm:spPr>
        <a:xfrm>
          <a:off x="546391" y="10359"/>
          <a:ext cx="7649480" cy="678960"/>
        </a:xfrm>
        <a:prstGeom prst="roundRect">
          <a:avLst/>
        </a:prstGeom>
      </dgm:spPr>
    </dgm:pt>
    <dgm:pt modelId="{0B40E108-6364-4B19-89E0-215739B8DC41}" type="pres">
      <dgm:prSet presAssocID="{7B371B2D-82EC-4ADC-9680-94F18700E93B}" presName="negativeSpace" presStyleCnt="0"/>
      <dgm:spPr/>
    </dgm:pt>
    <dgm:pt modelId="{1866B04F-6D78-456D-A700-4B9BCDCE8750}" type="pres">
      <dgm:prSet presAssocID="{7B371B2D-82EC-4ADC-9680-94F18700E93B}" presName="childText" presStyleLbl="conFgAcc1" presStyleIdx="0" presStyleCnt="2">
        <dgm:presLayoutVars>
          <dgm:bulletEnabled val="1"/>
        </dgm:presLayoutVars>
      </dgm:prSet>
      <dgm:spPr/>
    </dgm:pt>
    <dgm:pt modelId="{7DC4ACE2-89A5-4A43-8B7A-9272FEEB2082}" type="pres">
      <dgm:prSet presAssocID="{38ECAC8F-02DB-4F02-AC4F-0192167F9F4F}" presName="spaceBetweenRectangles" presStyleCnt="0"/>
      <dgm:spPr/>
    </dgm:pt>
    <dgm:pt modelId="{CC3AF145-EF05-43B7-A3B2-E4228A4CB8BF}" type="pres">
      <dgm:prSet presAssocID="{8C0D791F-660F-4AFC-88B7-84613731E8D4}" presName="parentLin" presStyleCnt="0"/>
      <dgm:spPr/>
    </dgm:pt>
    <dgm:pt modelId="{143D52B8-5F1E-489F-B553-9A9778DAB5A0}" type="pres">
      <dgm:prSet presAssocID="{8C0D791F-660F-4AFC-88B7-84613731E8D4}" presName="parentLeftMargin" presStyleLbl="node1" presStyleIdx="0" presStyleCnt="2"/>
      <dgm:spPr/>
    </dgm:pt>
    <dgm:pt modelId="{83E0ADAB-E8C3-41A0-91F2-594E8367171F}" type="pres">
      <dgm:prSet presAssocID="{8C0D791F-660F-4AFC-88B7-84613731E8D4}" presName="parentText" presStyleLbl="node1" presStyleIdx="1" presStyleCnt="2">
        <dgm:presLayoutVars>
          <dgm:chMax val="0"/>
          <dgm:bulletEnabled val="1"/>
        </dgm:presLayoutVars>
      </dgm:prSet>
      <dgm:spPr>
        <a:xfrm>
          <a:off x="546391" y="2864890"/>
          <a:ext cx="7649480" cy="678960"/>
        </a:xfrm>
        <a:prstGeom prst="roundRect">
          <a:avLst/>
        </a:prstGeom>
      </dgm:spPr>
    </dgm:pt>
    <dgm:pt modelId="{72B0AE08-77B2-4AF3-A4E3-9B18D4D0446D}" type="pres">
      <dgm:prSet presAssocID="{8C0D791F-660F-4AFC-88B7-84613731E8D4}" presName="negativeSpace" presStyleCnt="0"/>
      <dgm:spPr/>
    </dgm:pt>
    <dgm:pt modelId="{839A5520-7442-47A0-8FAB-F77A2B7E1438}" type="pres">
      <dgm:prSet presAssocID="{8C0D791F-660F-4AFC-88B7-84613731E8D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F64781E-C488-4380-96B2-75EB6589F6A9}" type="presOf" srcId="{CFCC949E-E377-4BE5-84FA-9EC4619AC474}" destId="{1866B04F-6D78-456D-A700-4B9BCDCE8750}" srcOrd="0" destOrd="0" presId="urn:microsoft.com/office/officeart/2005/8/layout/list1"/>
    <dgm:cxn modelId="{1048662C-CFEF-48F1-A5B8-9538ED811715}" type="presOf" srcId="{8C0D791F-660F-4AFC-88B7-84613731E8D4}" destId="{143D52B8-5F1E-489F-B553-9A9778DAB5A0}" srcOrd="0" destOrd="0" presId="urn:microsoft.com/office/officeart/2005/8/layout/list1"/>
    <dgm:cxn modelId="{6938CB36-04C8-4B41-9438-270EF4139123}" srcId="{E4D2DA18-BD1D-4C4B-9F65-3750A9BFD955}" destId="{7B371B2D-82EC-4ADC-9680-94F18700E93B}" srcOrd="0" destOrd="0" parTransId="{A566D2D2-BAB8-4754-A924-46E8BF02F748}" sibTransId="{38ECAC8F-02DB-4F02-AC4F-0192167F9F4F}"/>
    <dgm:cxn modelId="{8140A43C-E285-4234-B952-04F6E4EB9770}" type="presOf" srcId="{E4D2DA18-BD1D-4C4B-9F65-3750A9BFD955}" destId="{1280F215-617F-4646-AB91-F09F503EE06D}" srcOrd="0" destOrd="0" presId="urn:microsoft.com/office/officeart/2005/8/layout/list1"/>
    <dgm:cxn modelId="{A605AA40-E96A-47D5-9815-B2CE7CF6532F}" srcId="{7B371B2D-82EC-4ADC-9680-94F18700E93B}" destId="{A5D59210-1388-433A-9D17-6E593C203761}" srcOrd="1" destOrd="0" parTransId="{73059018-1977-4DEA-A19A-BFFFA47D1955}" sibTransId="{8086016A-4559-407A-A13B-9501D5D085B0}"/>
    <dgm:cxn modelId="{5440CD59-F1CF-4597-9E6C-1ADE07D7B10C}" type="presOf" srcId="{8C0D791F-660F-4AFC-88B7-84613731E8D4}" destId="{83E0ADAB-E8C3-41A0-91F2-594E8367171F}" srcOrd="1" destOrd="0" presId="urn:microsoft.com/office/officeart/2005/8/layout/list1"/>
    <dgm:cxn modelId="{108DE75A-5100-4839-A8FD-788733777C27}" srcId="{7B371B2D-82EC-4ADC-9680-94F18700E93B}" destId="{CFCC949E-E377-4BE5-84FA-9EC4619AC474}" srcOrd="0" destOrd="0" parTransId="{2A52B575-2366-4CD9-BCDE-181679BA4F30}" sibTransId="{FE09153D-BE0E-4B99-8BC2-92A5D8032FB6}"/>
    <dgm:cxn modelId="{5643C993-CDEE-4322-8F0A-B6E2C553F3D7}" srcId="{8C0D791F-660F-4AFC-88B7-84613731E8D4}" destId="{35FB5A79-D428-4F20-98E2-81F101D089C5}" srcOrd="0" destOrd="0" parTransId="{183F837B-6D81-4BC8-8F85-181A1A428F47}" sibTransId="{80C1FA3B-4456-4472-80FA-555ABE1448DA}"/>
    <dgm:cxn modelId="{690DD594-3FD7-4090-9829-9B306DA96F0F}" srcId="{7B371B2D-82EC-4ADC-9680-94F18700E93B}" destId="{150E1FD6-23A3-4F4D-9B7A-7D8EF0B89673}" srcOrd="2" destOrd="0" parTransId="{EA32EC1D-0E37-464C-9CF0-D43786A5FC4D}" sibTransId="{76301ED1-519F-4003-A13D-BA518C8C544B}"/>
    <dgm:cxn modelId="{A301A5A5-951A-4A2D-B094-EFA81063CEA2}" type="presOf" srcId="{7B371B2D-82EC-4ADC-9680-94F18700E93B}" destId="{0A7EB7A1-4929-412E-B3F3-05CA27498F1C}" srcOrd="1" destOrd="0" presId="urn:microsoft.com/office/officeart/2005/8/layout/list1"/>
    <dgm:cxn modelId="{8AE9F8B1-A861-41F6-9280-5877CF3BB6CB}" type="presOf" srcId="{35FB5A79-D428-4F20-98E2-81F101D089C5}" destId="{839A5520-7442-47A0-8FAB-F77A2B7E1438}" srcOrd="0" destOrd="0" presId="urn:microsoft.com/office/officeart/2005/8/layout/list1"/>
    <dgm:cxn modelId="{972C23C2-8D6A-4C1C-BBEC-B6A0AC00B014}" type="presOf" srcId="{150E1FD6-23A3-4F4D-9B7A-7D8EF0B89673}" destId="{1866B04F-6D78-456D-A700-4B9BCDCE8750}" srcOrd="0" destOrd="2" presId="urn:microsoft.com/office/officeart/2005/8/layout/list1"/>
    <dgm:cxn modelId="{9CC879D9-AE06-4377-B72B-3E8CDAE18636}" type="presOf" srcId="{7B371B2D-82EC-4ADC-9680-94F18700E93B}" destId="{A382FFEA-0183-4FA9-9CCB-D5A48D4F0A2D}" srcOrd="0" destOrd="0" presId="urn:microsoft.com/office/officeart/2005/8/layout/list1"/>
    <dgm:cxn modelId="{26FAB5E0-F51B-4836-9650-DB63A2EE8ABD}" srcId="{E4D2DA18-BD1D-4C4B-9F65-3750A9BFD955}" destId="{8C0D791F-660F-4AFC-88B7-84613731E8D4}" srcOrd="1" destOrd="0" parTransId="{76D3132D-41A7-4A73-9D51-42F3683C34D0}" sibTransId="{456F28D6-0E32-41DE-B0E9-CD6C0206ACAB}"/>
    <dgm:cxn modelId="{1DD2B2F9-ADFD-4FD9-B031-5CE534D01B90}" type="presOf" srcId="{A5D59210-1388-433A-9D17-6E593C203761}" destId="{1866B04F-6D78-456D-A700-4B9BCDCE8750}" srcOrd="0" destOrd="1" presId="urn:microsoft.com/office/officeart/2005/8/layout/list1"/>
    <dgm:cxn modelId="{06430CC6-9826-49C1-BC94-E1A5F1AD6698}" type="presParOf" srcId="{1280F215-617F-4646-AB91-F09F503EE06D}" destId="{D0877AD6-CC64-4512-A588-991982B61F39}" srcOrd="0" destOrd="0" presId="urn:microsoft.com/office/officeart/2005/8/layout/list1"/>
    <dgm:cxn modelId="{F229BE8A-3FBC-4949-B16C-C64E0C8CBA74}" type="presParOf" srcId="{D0877AD6-CC64-4512-A588-991982B61F39}" destId="{A382FFEA-0183-4FA9-9CCB-D5A48D4F0A2D}" srcOrd="0" destOrd="0" presId="urn:microsoft.com/office/officeart/2005/8/layout/list1"/>
    <dgm:cxn modelId="{675C4CED-2F50-4564-8C1F-5CC7438A02E0}" type="presParOf" srcId="{D0877AD6-CC64-4512-A588-991982B61F39}" destId="{0A7EB7A1-4929-412E-B3F3-05CA27498F1C}" srcOrd="1" destOrd="0" presId="urn:microsoft.com/office/officeart/2005/8/layout/list1"/>
    <dgm:cxn modelId="{B8BB7E1C-C6AE-48C8-98C1-590E0B4283FA}" type="presParOf" srcId="{1280F215-617F-4646-AB91-F09F503EE06D}" destId="{0B40E108-6364-4B19-89E0-215739B8DC41}" srcOrd="1" destOrd="0" presId="urn:microsoft.com/office/officeart/2005/8/layout/list1"/>
    <dgm:cxn modelId="{3C5A9A73-9B4A-4CEE-99AC-E055A4750E45}" type="presParOf" srcId="{1280F215-617F-4646-AB91-F09F503EE06D}" destId="{1866B04F-6D78-456D-A700-4B9BCDCE8750}" srcOrd="2" destOrd="0" presId="urn:microsoft.com/office/officeart/2005/8/layout/list1"/>
    <dgm:cxn modelId="{DE3FED3D-D4DA-4265-9117-D2D08163DC40}" type="presParOf" srcId="{1280F215-617F-4646-AB91-F09F503EE06D}" destId="{7DC4ACE2-89A5-4A43-8B7A-9272FEEB2082}" srcOrd="3" destOrd="0" presId="urn:microsoft.com/office/officeart/2005/8/layout/list1"/>
    <dgm:cxn modelId="{CDB37BB9-E6AB-407D-98B7-9C21BCEA32D9}" type="presParOf" srcId="{1280F215-617F-4646-AB91-F09F503EE06D}" destId="{CC3AF145-EF05-43B7-A3B2-E4228A4CB8BF}" srcOrd="4" destOrd="0" presId="urn:microsoft.com/office/officeart/2005/8/layout/list1"/>
    <dgm:cxn modelId="{9C7AD17D-F753-4B0C-9049-EFDB8C3FE46F}" type="presParOf" srcId="{CC3AF145-EF05-43B7-A3B2-E4228A4CB8BF}" destId="{143D52B8-5F1E-489F-B553-9A9778DAB5A0}" srcOrd="0" destOrd="0" presId="urn:microsoft.com/office/officeart/2005/8/layout/list1"/>
    <dgm:cxn modelId="{682DD039-80B1-46DB-A6EE-EDD1DC5879A9}" type="presParOf" srcId="{CC3AF145-EF05-43B7-A3B2-E4228A4CB8BF}" destId="{83E0ADAB-E8C3-41A0-91F2-594E8367171F}" srcOrd="1" destOrd="0" presId="urn:microsoft.com/office/officeart/2005/8/layout/list1"/>
    <dgm:cxn modelId="{8EAAEEC6-3073-432D-9A07-418D3C60E3E1}" type="presParOf" srcId="{1280F215-617F-4646-AB91-F09F503EE06D}" destId="{72B0AE08-77B2-4AF3-A4E3-9B18D4D0446D}" srcOrd="5" destOrd="0" presId="urn:microsoft.com/office/officeart/2005/8/layout/list1"/>
    <dgm:cxn modelId="{1DF22A18-5475-4C0D-9B02-A19813EEDA74}" type="presParOf" srcId="{1280F215-617F-4646-AB91-F09F503EE06D}" destId="{839A5520-7442-47A0-8FAB-F77A2B7E143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6C9F9D-5BED-4EE8-BD53-7B598C18EEE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6F492D-BABA-4353-AE9E-ED1E4EB17499}">
      <dgm:prSet custT="1"/>
      <dgm:spPr/>
      <dgm:t>
        <a:bodyPr/>
        <a:lstStyle/>
        <a:p>
          <a:r>
            <a:rPr lang="en-GB" sz="2500" dirty="0"/>
            <a:t>Montenegro</a:t>
          </a:r>
          <a:endParaRPr lang="en-US" sz="2500" dirty="0"/>
        </a:p>
      </dgm:t>
    </dgm:pt>
    <dgm:pt modelId="{81D053AF-5070-4F3F-8423-A81E5C751C0E}" type="parTrans" cxnId="{34AC1494-DA26-49F8-BD9D-F46338D6AAB3}">
      <dgm:prSet/>
      <dgm:spPr/>
      <dgm:t>
        <a:bodyPr/>
        <a:lstStyle/>
        <a:p>
          <a:endParaRPr lang="en-US"/>
        </a:p>
      </dgm:t>
    </dgm:pt>
    <dgm:pt modelId="{DE558B7B-50DC-48B3-A1C7-4C1EE40BAFB5}" type="sibTrans" cxnId="{34AC1494-DA26-49F8-BD9D-F46338D6AAB3}">
      <dgm:prSet/>
      <dgm:spPr/>
      <dgm:t>
        <a:bodyPr/>
        <a:lstStyle/>
        <a:p>
          <a:endParaRPr lang="en-US"/>
        </a:p>
      </dgm:t>
    </dgm:pt>
    <dgm:pt modelId="{B218CD46-4745-4466-9A4D-2B1AFA11F93A}">
      <dgm:prSet/>
      <dgm:spPr/>
      <dgm:t>
        <a:bodyPr/>
        <a:lstStyle/>
        <a:p>
          <a:pPr>
            <a:buNone/>
          </a:pPr>
          <a:r>
            <a:rPr lang="en-GB" dirty="0"/>
            <a:t>Measure 4: Open data</a:t>
          </a:r>
          <a:endParaRPr lang="en-US" dirty="0"/>
        </a:p>
      </dgm:t>
    </dgm:pt>
    <dgm:pt modelId="{BC4EF28F-2F83-4D83-8690-B8443E63D841}" type="parTrans" cxnId="{DFB529C0-2FA2-47FE-B0CF-E18D2B3456BD}">
      <dgm:prSet/>
      <dgm:spPr/>
      <dgm:t>
        <a:bodyPr/>
        <a:lstStyle/>
        <a:p>
          <a:endParaRPr lang="en-US"/>
        </a:p>
      </dgm:t>
    </dgm:pt>
    <dgm:pt modelId="{54CC0D57-AD6A-476A-87D6-7365547BE138}" type="sibTrans" cxnId="{DFB529C0-2FA2-47FE-B0CF-E18D2B3456BD}">
      <dgm:prSet/>
      <dgm:spPr/>
      <dgm:t>
        <a:bodyPr/>
        <a:lstStyle/>
        <a:p>
          <a:endParaRPr lang="en-US"/>
        </a:p>
      </dgm:t>
    </dgm:pt>
    <dgm:pt modelId="{B674238D-616D-41F7-AE40-79D3BDDA9C7E}">
      <dgm:prSet/>
      <dgm:spPr/>
      <dgm:t>
        <a:bodyPr/>
        <a:lstStyle/>
        <a:p>
          <a:r>
            <a:rPr lang="en-GB" dirty="0"/>
            <a:t>Cataloguing data sets in state institutions</a:t>
          </a:r>
          <a:endParaRPr lang="en-US" dirty="0"/>
        </a:p>
      </dgm:t>
    </dgm:pt>
    <dgm:pt modelId="{B1ADD1AA-D497-4D7D-9A7A-A7DD9BA08FE2}" type="parTrans" cxnId="{EC544227-DF2A-47C3-A84A-BBD1DA9158B8}">
      <dgm:prSet/>
      <dgm:spPr/>
      <dgm:t>
        <a:bodyPr/>
        <a:lstStyle/>
        <a:p>
          <a:endParaRPr lang="en-US"/>
        </a:p>
      </dgm:t>
    </dgm:pt>
    <dgm:pt modelId="{E2816BED-B2C5-462F-B403-112F16151F71}" type="sibTrans" cxnId="{EC544227-DF2A-47C3-A84A-BBD1DA9158B8}">
      <dgm:prSet/>
      <dgm:spPr/>
      <dgm:t>
        <a:bodyPr/>
        <a:lstStyle/>
        <a:p>
          <a:endParaRPr lang="en-US"/>
        </a:p>
      </dgm:t>
    </dgm:pt>
    <dgm:pt modelId="{79A5E6B3-980F-412A-9CB9-CB2076641A43}">
      <dgm:prSet/>
      <dgm:spPr/>
      <dgm:t>
        <a:bodyPr/>
        <a:lstStyle/>
        <a:p>
          <a:r>
            <a:rPr lang="en-GB" dirty="0"/>
            <a:t>Regional initiatives for cooperation in the field of open data</a:t>
          </a:r>
          <a:endParaRPr lang="en-US" dirty="0"/>
        </a:p>
      </dgm:t>
    </dgm:pt>
    <dgm:pt modelId="{8AAD3E4C-F6B0-4A8B-81B6-E8E1297CF6FD}" type="parTrans" cxnId="{0AF13DD8-7010-4928-878F-D2E69C0E7ACE}">
      <dgm:prSet/>
      <dgm:spPr/>
      <dgm:t>
        <a:bodyPr/>
        <a:lstStyle/>
        <a:p>
          <a:endParaRPr lang="en-US"/>
        </a:p>
      </dgm:t>
    </dgm:pt>
    <dgm:pt modelId="{EFC51856-D1A7-4113-9723-92AFB08A2D20}" type="sibTrans" cxnId="{0AF13DD8-7010-4928-878F-D2E69C0E7ACE}">
      <dgm:prSet/>
      <dgm:spPr/>
      <dgm:t>
        <a:bodyPr/>
        <a:lstStyle/>
        <a:p>
          <a:endParaRPr lang="en-US"/>
        </a:p>
      </dgm:t>
    </dgm:pt>
    <dgm:pt modelId="{AF7A69B7-A161-4C55-A555-D81BC2F2BCC8}">
      <dgm:prSet/>
      <dgm:spPr>
        <a:ln>
          <a:solidFill>
            <a:schemeClr val="accent2"/>
          </a:solidFill>
        </a:ln>
      </dgm:spPr>
      <dgm:t>
        <a:bodyPr/>
        <a:lstStyle/>
        <a:p>
          <a:pPr>
            <a:buNone/>
          </a:pPr>
          <a:r>
            <a:rPr lang="en-GB" dirty="0"/>
            <a:t>Commitment 10: Improving the management of access to data exchanged in the public administration system</a:t>
          </a:r>
          <a:endParaRPr lang="en-US" dirty="0"/>
        </a:p>
      </dgm:t>
    </dgm:pt>
    <dgm:pt modelId="{CB7A50BF-BCE5-4305-9ABB-F449A8BB1AE2}" type="parTrans" cxnId="{B2AE88DD-3A72-401B-8491-1640D5414166}">
      <dgm:prSet/>
      <dgm:spPr/>
      <dgm:t>
        <a:bodyPr/>
        <a:lstStyle/>
        <a:p>
          <a:endParaRPr lang="en-US"/>
        </a:p>
      </dgm:t>
    </dgm:pt>
    <dgm:pt modelId="{7121AE02-93FF-4CDD-BDBE-006FDF83E1C6}" type="sibTrans" cxnId="{B2AE88DD-3A72-401B-8491-1640D5414166}">
      <dgm:prSet/>
      <dgm:spPr/>
      <dgm:t>
        <a:bodyPr/>
        <a:lstStyle/>
        <a:p>
          <a:endParaRPr lang="en-US"/>
        </a:p>
      </dgm:t>
    </dgm:pt>
    <dgm:pt modelId="{C75E3679-56D3-4406-B975-4A4D59F545AC}">
      <dgm:prSet custT="1"/>
      <dgm:spPr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289132" tIns="0" rIns="289132" bIns="0" numCol="1" spcCol="1270" anchor="ctr" anchorCtr="0"/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Serbia</a:t>
          </a:r>
          <a:endParaRPr lang="en-US" sz="2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33BEB9D4-DF1D-45F0-8221-1068CAC0938C}" type="parTrans" cxnId="{574D7FE1-3D03-486C-B384-74A006AAC604}">
      <dgm:prSet/>
      <dgm:spPr/>
      <dgm:t>
        <a:bodyPr/>
        <a:lstStyle/>
        <a:p>
          <a:endParaRPr lang="en-US"/>
        </a:p>
      </dgm:t>
    </dgm:pt>
    <dgm:pt modelId="{C2F5F8C6-4D82-4E6F-8775-588F9AD42E92}" type="sibTrans" cxnId="{574D7FE1-3D03-486C-B384-74A006AAC604}">
      <dgm:prSet/>
      <dgm:spPr/>
      <dgm:t>
        <a:bodyPr/>
        <a:lstStyle/>
        <a:p>
          <a:endParaRPr lang="en-US"/>
        </a:p>
      </dgm:t>
    </dgm:pt>
    <dgm:pt modelId="{74266CE8-54A0-4E40-B26F-37E1322A3E80}">
      <dgm:prSet/>
      <dgm:spPr/>
      <dgm:t>
        <a:bodyPr/>
        <a:lstStyle/>
        <a:p>
          <a:pPr>
            <a:buNone/>
          </a:pPr>
          <a:r>
            <a: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Commitment 3: Proactive publication of information</a:t>
          </a:r>
        </a:p>
      </dgm:t>
    </dgm:pt>
    <dgm:pt modelId="{675A6CDC-2B79-4176-9F90-9D19122DBAAD}" type="parTrans" cxnId="{79A18C1F-B4F3-4086-B213-C9B023A05F5F}">
      <dgm:prSet/>
      <dgm:spPr/>
      <dgm:t>
        <a:bodyPr/>
        <a:lstStyle/>
        <a:p>
          <a:endParaRPr lang="en-US"/>
        </a:p>
      </dgm:t>
    </dgm:pt>
    <dgm:pt modelId="{384028F4-7FB3-4996-9D30-4A93A14BF708}" type="sibTrans" cxnId="{79A18C1F-B4F3-4086-B213-C9B023A05F5F}">
      <dgm:prSet/>
      <dgm:spPr/>
      <dgm:t>
        <a:bodyPr/>
        <a:lstStyle/>
        <a:p>
          <a:endParaRPr lang="en-US"/>
        </a:p>
      </dgm:t>
    </dgm:pt>
    <dgm:pt modelId="{3B20EF85-5387-4292-8EE5-0F130E292C02}">
      <dgm:prSet custT="1"/>
      <dgm:spPr>
        <a:solidFill>
          <a:schemeClr val="accent2"/>
        </a:solidFill>
      </dgm:spPr>
      <dgm:t>
        <a:bodyPr/>
        <a:lstStyle/>
        <a:p>
          <a:r>
            <a:rPr lang="en-GB" sz="2500" dirty="0"/>
            <a:t>North Macedonia</a:t>
          </a:r>
          <a:endParaRPr lang="en-US" sz="2500" dirty="0"/>
        </a:p>
      </dgm:t>
    </dgm:pt>
    <dgm:pt modelId="{DAEB13E5-0948-40C0-8DFB-C2CEC4B5BA19}" type="parTrans" cxnId="{E81670F7-D4A8-41D8-8369-24B36E4D0059}">
      <dgm:prSet/>
      <dgm:spPr/>
      <dgm:t>
        <a:bodyPr/>
        <a:lstStyle/>
        <a:p>
          <a:endParaRPr lang="en-US"/>
        </a:p>
      </dgm:t>
    </dgm:pt>
    <dgm:pt modelId="{1D1820DA-8B23-44E1-861B-4B4D535480D2}" type="sibTrans" cxnId="{E81670F7-D4A8-41D8-8369-24B36E4D0059}">
      <dgm:prSet/>
      <dgm:spPr/>
      <dgm:t>
        <a:bodyPr/>
        <a:lstStyle/>
        <a:p>
          <a:endParaRPr lang="en-US"/>
        </a:p>
      </dgm:t>
    </dgm:pt>
    <dgm:pt modelId="{6E3FDA16-36A1-4AC3-AEA6-33FBF0755F7F}" type="pres">
      <dgm:prSet presAssocID="{086C9F9D-5BED-4EE8-BD53-7B598C18EEE4}" presName="linear" presStyleCnt="0">
        <dgm:presLayoutVars>
          <dgm:dir/>
          <dgm:animLvl val="lvl"/>
          <dgm:resizeHandles val="exact"/>
        </dgm:presLayoutVars>
      </dgm:prSet>
      <dgm:spPr/>
    </dgm:pt>
    <dgm:pt modelId="{783783E3-2C30-417C-9FF8-5688227BF3F0}" type="pres">
      <dgm:prSet presAssocID="{656F492D-BABA-4353-AE9E-ED1E4EB17499}" presName="parentLin" presStyleCnt="0"/>
      <dgm:spPr/>
    </dgm:pt>
    <dgm:pt modelId="{331BEF96-94A5-49FE-81F1-2A38A4ACEA09}" type="pres">
      <dgm:prSet presAssocID="{656F492D-BABA-4353-AE9E-ED1E4EB17499}" presName="parentLeftMargin" presStyleLbl="node1" presStyleIdx="0" presStyleCnt="3"/>
      <dgm:spPr/>
    </dgm:pt>
    <dgm:pt modelId="{448899E0-377A-4C7A-9D69-C18CFB903725}" type="pres">
      <dgm:prSet presAssocID="{656F492D-BABA-4353-AE9E-ED1E4EB174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1623E3-4446-4A15-AF76-FCC5E5786D9D}" type="pres">
      <dgm:prSet presAssocID="{656F492D-BABA-4353-AE9E-ED1E4EB17499}" presName="negativeSpace" presStyleCnt="0"/>
      <dgm:spPr/>
    </dgm:pt>
    <dgm:pt modelId="{4DBDCED9-34AC-4F28-9DA7-85C90003D92F}" type="pres">
      <dgm:prSet presAssocID="{656F492D-BABA-4353-AE9E-ED1E4EB17499}" presName="childText" presStyleLbl="conFgAcc1" presStyleIdx="0" presStyleCnt="3">
        <dgm:presLayoutVars>
          <dgm:bulletEnabled val="1"/>
        </dgm:presLayoutVars>
      </dgm:prSet>
      <dgm:spPr/>
    </dgm:pt>
    <dgm:pt modelId="{B342AA49-D831-4B78-A10A-B896684A36F1}" type="pres">
      <dgm:prSet presAssocID="{DE558B7B-50DC-48B3-A1C7-4C1EE40BAFB5}" presName="spaceBetweenRectangles" presStyleCnt="0"/>
      <dgm:spPr/>
    </dgm:pt>
    <dgm:pt modelId="{8FD48808-B1AF-4723-8383-96F2EB0E29EF}" type="pres">
      <dgm:prSet presAssocID="{3B20EF85-5387-4292-8EE5-0F130E292C02}" presName="parentLin" presStyleCnt="0"/>
      <dgm:spPr/>
    </dgm:pt>
    <dgm:pt modelId="{256686FB-898F-424A-97C7-6C744AD36214}" type="pres">
      <dgm:prSet presAssocID="{3B20EF85-5387-4292-8EE5-0F130E292C02}" presName="parentLeftMargin" presStyleLbl="node1" presStyleIdx="0" presStyleCnt="3"/>
      <dgm:spPr/>
    </dgm:pt>
    <dgm:pt modelId="{F69DD973-4308-486C-9767-C546B21850E5}" type="pres">
      <dgm:prSet presAssocID="{3B20EF85-5387-4292-8EE5-0F130E292C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2BD6166-90C8-434F-920D-B7B9E0E563FC}" type="pres">
      <dgm:prSet presAssocID="{3B20EF85-5387-4292-8EE5-0F130E292C02}" presName="negativeSpace" presStyleCnt="0"/>
      <dgm:spPr/>
    </dgm:pt>
    <dgm:pt modelId="{31C2E0C6-A5D4-473E-8D72-F9090C605AF6}" type="pres">
      <dgm:prSet presAssocID="{3B20EF85-5387-4292-8EE5-0F130E292C02}" presName="childText" presStyleLbl="conFgAcc1" presStyleIdx="1" presStyleCnt="3">
        <dgm:presLayoutVars>
          <dgm:bulletEnabled val="1"/>
        </dgm:presLayoutVars>
      </dgm:prSet>
      <dgm:spPr/>
    </dgm:pt>
    <dgm:pt modelId="{E33104C5-80BE-4BE2-BFBF-EC71398FBE56}" type="pres">
      <dgm:prSet presAssocID="{1D1820DA-8B23-44E1-861B-4B4D535480D2}" presName="spaceBetweenRectangles" presStyleCnt="0"/>
      <dgm:spPr/>
    </dgm:pt>
    <dgm:pt modelId="{A98E49F1-9C52-47F0-A628-E23EB2E85496}" type="pres">
      <dgm:prSet presAssocID="{C75E3679-56D3-4406-B975-4A4D59F545AC}" presName="parentLin" presStyleCnt="0"/>
      <dgm:spPr/>
    </dgm:pt>
    <dgm:pt modelId="{345B04D7-BB33-4041-9376-2DBA43D9BAAB}" type="pres">
      <dgm:prSet presAssocID="{C75E3679-56D3-4406-B975-4A4D59F545AC}" presName="parentLeftMargin" presStyleLbl="node1" presStyleIdx="1" presStyleCnt="3"/>
      <dgm:spPr/>
    </dgm:pt>
    <dgm:pt modelId="{A258A1EA-FB29-48D9-BA36-B40C3CC5285A}" type="pres">
      <dgm:prSet presAssocID="{C75E3679-56D3-4406-B975-4A4D59F545A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AB9F2A3-E77F-4CA1-A438-35D4594DF01E}" type="pres">
      <dgm:prSet presAssocID="{C75E3679-56D3-4406-B975-4A4D59F545AC}" presName="negativeSpace" presStyleCnt="0"/>
      <dgm:spPr/>
    </dgm:pt>
    <dgm:pt modelId="{89301C67-B0BA-4E45-8E93-00A63D48FFEF}" type="pres">
      <dgm:prSet presAssocID="{C75E3679-56D3-4406-B975-4A4D59F545A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C8C2E13-FB4D-4C48-A248-2E7046A7850E}" type="presOf" srcId="{B218CD46-4745-4466-9A4D-2B1AFA11F93A}" destId="{31C2E0C6-A5D4-473E-8D72-F9090C605AF6}" srcOrd="0" destOrd="0" presId="urn:microsoft.com/office/officeart/2005/8/layout/list1"/>
    <dgm:cxn modelId="{69E9D81B-0F7B-436C-9ED4-C2502818B76F}" type="presOf" srcId="{C75E3679-56D3-4406-B975-4A4D59F545AC}" destId="{345B04D7-BB33-4041-9376-2DBA43D9BAAB}" srcOrd="0" destOrd="0" presId="urn:microsoft.com/office/officeart/2005/8/layout/list1"/>
    <dgm:cxn modelId="{79A18C1F-B4F3-4086-B213-C9B023A05F5F}" srcId="{656F492D-BABA-4353-AE9E-ED1E4EB17499}" destId="{74266CE8-54A0-4E40-B26F-37E1322A3E80}" srcOrd="0" destOrd="0" parTransId="{675A6CDC-2B79-4176-9F90-9D19122DBAAD}" sibTransId="{384028F4-7FB3-4996-9D30-4A93A14BF708}"/>
    <dgm:cxn modelId="{EC544227-DF2A-47C3-A84A-BBD1DA9158B8}" srcId="{B218CD46-4745-4466-9A4D-2B1AFA11F93A}" destId="{B674238D-616D-41F7-AE40-79D3BDDA9C7E}" srcOrd="0" destOrd="0" parTransId="{B1ADD1AA-D497-4D7D-9A7A-A7DD9BA08FE2}" sibTransId="{E2816BED-B2C5-462F-B403-112F16151F71}"/>
    <dgm:cxn modelId="{AA81272E-0BF8-4E99-A724-AAAE30688F77}" type="presOf" srcId="{C75E3679-56D3-4406-B975-4A4D59F545AC}" destId="{A258A1EA-FB29-48D9-BA36-B40C3CC5285A}" srcOrd="1" destOrd="0" presId="urn:microsoft.com/office/officeart/2005/8/layout/list1"/>
    <dgm:cxn modelId="{3DF18E30-7440-4376-BB0D-05005535754D}" type="presOf" srcId="{B674238D-616D-41F7-AE40-79D3BDDA9C7E}" destId="{31C2E0C6-A5D4-473E-8D72-F9090C605AF6}" srcOrd="0" destOrd="1" presId="urn:microsoft.com/office/officeart/2005/8/layout/list1"/>
    <dgm:cxn modelId="{A7E74341-8F61-4773-B09F-DB7DFF74EB82}" type="presOf" srcId="{AF7A69B7-A161-4C55-A555-D81BC2F2BCC8}" destId="{89301C67-B0BA-4E45-8E93-00A63D48FFEF}" srcOrd="0" destOrd="0" presId="urn:microsoft.com/office/officeart/2005/8/layout/list1"/>
    <dgm:cxn modelId="{05CC774A-60FE-47AB-AF73-0A1B1E76F7DB}" type="presOf" srcId="{086C9F9D-5BED-4EE8-BD53-7B598C18EEE4}" destId="{6E3FDA16-36A1-4AC3-AEA6-33FBF0755F7F}" srcOrd="0" destOrd="0" presId="urn:microsoft.com/office/officeart/2005/8/layout/list1"/>
    <dgm:cxn modelId="{DF1A0750-1E39-468F-A295-94C6C63D17D3}" type="presOf" srcId="{74266CE8-54A0-4E40-B26F-37E1322A3E80}" destId="{4DBDCED9-34AC-4F28-9DA7-85C90003D92F}" srcOrd="0" destOrd="0" presId="urn:microsoft.com/office/officeart/2005/8/layout/list1"/>
    <dgm:cxn modelId="{47766C78-99CA-411F-8231-3C9615D6746E}" type="presOf" srcId="{656F492D-BABA-4353-AE9E-ED1E4EB17499}" destId="{331BEF96-94A5-49FE-81F1-2A38A4ACEA09}" srcOrd="0" destOrd="0" presId="urn:microsoft.com/office/officeart/2005/8/layout/list1"/>
    <dgm:cxn modelId="{3A06DE86-D50D-474D-BC04-A82741BFA93B}" type="presOf" srcId="{3B20EF85-5387-4292-8EE5-0F130E292C02}" destId="{256686FB-898F-424A-97C7-6C744AD36214}" srcOrd="0" destOrd="0" presId="urn:microsoft.com/office/officeart/2005/8/layout/list1"/>
    <dgm:cxn modelId="{34AC1494-DA26-49F8-BD9D-F46338D6AAB3}" srcId="{086C9F9D-5BED-4EE8-BD53-7B598C18EEE4}" destId="{656F492D-BABA-4353-AE9E-ED1E4EB17499}" srcOrd="0" destOrd="0" parTransId="{81D053AF-5070-4F3F-8423-A81E5C751C0E}" sibTransId="{DE558B7B-50DC-48B3-A1C7-4C1EE40BAFB5}"/>
    <dgm:cxn modelId="{5EFF17AC-532E-4512-AC90-F417C147A392}" type="presOf" srcId="{79A5E6B3-980F-412A-9CB9-CB2076641A43}" destId="{31C2E0C6-A5D4-473E-8D72-F9090C605AF6}" srcOrd="0" destOrd="2" presId="urn:microsoft.com/office/officeart/2005/8/layout/list1"/>
    <dgm:cxn modelId="{8E9C53B0-BFEF-421B-AAC8-CB8787AAFE75}" type="presOf" srcId="{3B20EF85-5387-4292-8EE5-0F130E292C02}" destId="{F69DD973-4308-486C-9767-C546B21850E5}" srcOrd="1" destOrd="0" presId="urn:microsoft.com/office/officeart/2005/8/layout/list1"/>
    <dgm:cxn modelId="{DFB529C0-2FA2-47FE-B0CF-E18D2B3456BD}" srcId="{3B20EF85-5387-4292-8EE5-0F130E292C02}" destId="{B218CD46-4745-4466-9A4D-2B1AFA11F93A}" srcOrd="0" destOrd="0" parTransId="{BC4EF28F-2F83-4D83-8690-B8443E63D841}" sibTransId="{54CC0D57-AD6A-476A-87D6-7365547BE138}"/>
    <dgm:cxn modelId="{7BC28DC9-DE32-42CD-84DD-5388A1150169}" type="presOf" srcId="{656F492D-BABA-4353-AE9E-ED1E4EB17499}" destId="{448899E0-377A-4C7A-9D69-C18CFB903725}" srcOrd="1" destOrd="0" presId="urn:microsoft.com/office/officeart/2005/8/layout/list1"/>
    <dgm:cxn modelId="{0AF13DD8-7010-4928-878F-D2E69C0E7ACE}" srcId="{B218CD46-4745-4466-9A4D-2B1AFA11F93A}" destId="{79A5E6B3-980F-412A-9CB9-CB2076641A43}" srcOrd="1" destOrd="0" parTransId="{8AAD3E4C-F6B0-4A8B-81B6-E8E1297CF6FD}" sibTransId="{EFC51856-D1A7-4113-9723-92AFB08A2D20}"/>
    <dgm:cxn modelId="{B2AE88DD-3A72-401B-8491-1640D5414166}" srcId="{C75E3679-56D3-4406-B975-4A4D59F545AC}" destId="{AF7A69B7-A161-4C55-A555-D81BC2F2BCC8}" srcOrd="0" destOrd="0" parTransId="{CB7A50BF-BCE5-4305-9ABB-F449A8BB1AE2}" sibTransId="{7121AE02-93FF-4CDD-BDBE-006FDF83E1C6}"/>
    <dgm:cxn modelId="{574D7FE1-3D03-486C-B384-74A006AAC604}" srcId="{086C9F9D-5BED-4EE8-BD53-7B598C18EEE4}" destId="{C75E3679-56D3-4406-B975-4A4D59F545AC}" srcOrd="2" destOrd="0" parTransId="{33BEB9D4-DF1D-45F0-8221-1068CAC0938C}" sibTransId="{C2F5F8C6-4D82-4E6F-8775-588F9AD42E92}"/>
    <dgm:cxn modelId="{E81670F7-D4A8-41D8-8369-24B36E4D0059}" srcId="{086C9F9D-5BED-4EE8-BD53-7B598C18EEE4}" destId="{3B20EF85-5387-4292-8EE5-0F130E292C02}" srcOrd="1" destOrd="0" parTransId="{DAEB13E5-0948-40C0-8DFB-C2CEC4B5BA19}" sibTransId="{1D1820DA-8B23-44E1-861B-4B4D535480D2}"/>
    <dgm:cxn modelId="{7A6DB93D-56ED-40E0-A36E-7D43DF91A5D7}" type="presParOf" srcId="{6E3FDA16-36A1-4AC3-AEA6-33FBF0755F7F}" destId="{783783E3-2C30-417C-9FF8-5688227BF3F0}" srcOrd="0" destOrd="0" presId="urn:microsoft.com/office/officeart/2005/8/layout/list1"/>
    <dgm:cxn modelId="{0A58142C-38EA-42B4-B68F-57AB05EF197A}" type="presParOf" srcId="{783783E3-2C30-417C-9FF8-5688227BF3F0}" destId="{331BEF96-94A5-49FE-81F1-2A38A4ACEA09}" srcOrd="0" destOrd="0" presId="urn:microsoft.com/office/officeart/2005/8/layout/list1"/>
    <dgm:cxn modelId="{805C743E-EE6A-4AA8-BAED-C6A8D348C6E0}" type="presParOf" srcId="{783783E3-2C30-417C-9FF8-5688227BF3F0}" destId="{448899E0-377A-4C7A-9D69-C18CFB903725}" srcOrd="1" destOrd="0" presId="urn:microsoft.com/office/officeart/2005/8/layout/list1"/>
    <dgm:cxn modelId="{1A103B6E-458F-40CC-830C-B9D1F6EE6DE1}" type="presParOf" srcId="{6E3FDA16-36A1-4AC3-AEA6-33FBF0755F7F}" destId="{1A1623E3-4446-4A15-AF76-FCC5E5786D9D}" srcOrd="1" destOrd="0" presId="urn:microsoft.com/office/officeart/2005/8/layout/list1"/>
    <dgm:cxn modelId="{CC3D5E62-7B48-4C79-8357-B897B888C138}" type="presParOf" srcId="{6E3FDA16-36A1-4AC3-AEA6-33FBF0755F7F}" destId="{4DBDCED9-34AC-4F28-9DA7-85C90003D92F}" srcOrd="2" destOrd="0" presId="urn:microsoft.com/office/officeart/2005/8/layout/list1"/>
    <dgm:cxn modelId="{65091300-4C8A-4A86-AE69-45B8B7C31DBA}" type="presParOf" srcId="{6E3FDA16-36A1-4AC3-AEA6-33FBF0755F7F}" destId="{B342AA49-D831-4B78-A10A-B896684A36F1}" srcOrd="3" destOrd="0" presId="urn:microsoft.com/office/officeart/2005/8/layout/list1"/>
    <dgm:cxn modelId="{F078C05C-A72E-4A27-A2D7-463E754414D1}" type="presParOf" srcId="{6E3FDA16-36A1-4AC3-AEA6-33FBF0755F7F}" destId="{8FD48808-B1AF-4723-8383-96F2EB0E29EF}" srcOrd="4" destOrd="0" presId="urn:microsoft.com/office/officeart/2005/8/layout/list1"/>
    <dgm:cxn modelId="{AD399C42-13F8-40CF-A850-EC8E3132D48F}" type="presParOf" srcId="{8FD48808-B1AF-4723-8383-96F2EB0E29EF}" destId="{256686FB-898F-424A-97C7-6C744AD36214}" srcOrd="0" destOrd="0" presId="urn:microsoft.com/office/officeart/2005/8/layout/list1"/>
    <dgm:cxn modelId="{E658EFBD-5B2B-44E5-9FC8-B29CADA878C6}" type="presParOf" srcId="{8FD48808-B1AF-4723-8383-96F2EB0E29EF}" destId="{F69DD973-4308-486C-9767-C546B21850E5}" srcOrd="1" destOrd="0" presId="urn:microsoft.com/office/officeart/2005/8/layout/list1"/>
    <dgm:cxn modelId="{3E66E288-0846-4063-A17B-A1FD4445A74F}" type="presParOf" srcId="{6E3FDA16-36A1-4AC3-AEA6-33FBF0755F7F}" destId="{82BD6166-90C8-434F-920D-B7B9E0E563FC}" srcOrd="5" destOrd="0" presId="urn:microsoft.com/office/officeart/2005/8/layout/list1"/>
    <dgm:cxn modelId="{0F3538EE-6ADA-45A7-AD86-65AC597268BA}" type="presParOf" srcId="{6E3FDA16-36A1-4AC3-AEA6-33FBF0755F7F}" destId="{31C2E0C6-A5D4-473E-8D72-F9090C605AF6}" srcOrd="6" destOrd="0" presId="urn:microsoft.com/office/officeart/2005/8/layout/list1"/>
    <dgm:cxn modelId="{F1C69086-4CBE-4391-983D-388895A89A4A}" type="presParOf" srcId="{6E3FDA16-36A1-4AC3-AEA6-33FBF0755F7F}" destId="{E33104C5-80BE-4BE2-BFBF-EC71398FBE56}" srcOrd="7" destOrd="0" presId="urn:microsoft.com/office/officeart/2005/8/layout/list1"/>
    <dgm:cxn modelId="{FAC7607D-AA3D-4A3B-8568-B3857AD683BE}" type="presParOf" srcId="{6E3FDA16-36A1-4AC3-AEA6-33FBF0755F7F}" destId="{A98E49F1-9C52-47F0-A628-E23EB2E85496}" srcOrd="8" destOrd="0" presId="urn:microsoft.com/office/officeart/2005/8/layout/list1"/>
    <dgm:cxn modelId="{C70D5C2D-0B55-42B9-9BED-426BD2F11654}" type="presParOf" srcId="{A98E49F1-9C52-47F0-A628-E23EB2E85496}" destId="{345B04D7-BB33-4041-9376-2DBA43D9BAAB}" srcOrd="0" destOrd="0" presId="urn:microsoft.com/office/officeart/2005/8/layout/list1"/>
    <dgm:cxn modelId="{E9B6DBC7-C159-4179-879D-7A5C4C8A932D}" type="presParOf" srcId="{A98E49F1-9C52-47F0-A628-E23EB2E85496}" destId="{A258A1EA-FB29-48D9-BA36-B40C3CC5285A}" srcOrd="1" destOrd="0" presId="urn:microsoft.com/office/officeart/2005/8/layout/list1"/>
    <dgm:cxn modelId="{B624DF83-DBEF-4E20-8213-89BA1D5ABAFD}" type="presParOf" srcId="{6E3FDA16-36A1-4AC3-AEA6-33FBF0755F7F}" destId="{2AB9F2A3-E77F-4CA1-A438-35D4594DF01E}" srcOrd="9" destOrd="0" presId="urn:microsoft.com/office/officeart/2005/8/layout/list1"/>
    <dgm:cxn modelId="{430F846F-7507-4B8B-92DD-FDF84177384D}" type="presParOf" srcId="{6E3FDA16-36A1-4AC3-AEA6-33FBF0755F7F}" destId="{89301C67-B0BA-4E45-8E93-00A63D48FF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7D586D-6FD2-4840-AF7E-53454ED6DBF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C2A0455-3050-4D62-804B-AF8C769B260D}">
      <dgm:prSet/>
      <dgm:spPr/>
      <dgm:t>
        <a:bodyPr/>
        <a:lstStyle/>
        <a:p>
          <a:r>
            <a:rPr lang="en-GB"/>
            <a:t>Datasets</a:t>
          </a:r>
          <a:endParaRPr lang="en-US"/>
        </a:p>
      </dgm:t>
    </dgm:pt>
    <dgm:pt modelId="{0D8D3A05-A51F-49CC-BA8C-AF3AD54F5B87}" type="parTrans" cxnId="{52207BDA-4A0F-45E5-B69C-860FB4789151}">
      <dgm:prSet/>
      <dgm:spPr/>
      <dgm:t>
        <a:bodyPr/>
        <a:lstStyle/>
        <a:p>
          <a:endParaRPr lang="en-US"/>
        </a:p>
      </dgm:t>
    </dgm:pt>
    <dgm:pt modelId="{DE106242-4DED-473B-A4F2-F883F7C83606}" type="sibTrans" cxnId="{52207BDA-4A0F-45E5-B69C-860FB4789151}">
      <dgm:prSet/>
      <dgm:spPr/>
      <dgm:t>
        <a:bodyPr/>
        <a:lstStyle/>
        <a:p>
          <a:endParaRPr lang="en-US"/>
        </a:p>
      </dgm:t>
    </dgm:pt>
    <dgm:pt modelId="{F78732F0-0C5F-4412-83A2-79DDBF72E3A5}">
      <dgm:prSet/>
      <dgm:spPr/>
      <dgm:t>
        <a:bodyPr/>
        <a:lstStyle/>
        <a:p>
          <a:r>
            <a:rPr lang="en-GB"/>
            <a:t>Data and it’s associated metadata</a:t>
          </a:r>
          <a:endParaRPr lang="en-US"/>
        </a:p>
      </dgm:t>
    </dgm:pt>
    <dgm:pt modelId="{24AA7948-FAF4-4B63-B8F2-C0A45CAA5A08}" type="parTrans" cxnId="{20F79837-40CD-4E93-B11F-0A13776EB6ED}">
      <dgm:prSet/>
      <dgm:spPr/>
      <dgm:t>
        <a:bodyPr/>
        <a:lstStyle/>
        <a:p>
          <a:endParaRPr lang="en-US"/>
        </a:p>
      </dgm:t>
    </dgm:pt>
    <dgm:pt modelId="{D76C5D1A-BF92-4327-A8C6-3CF590999754}" type="sibTrans" cxnId="{20F79837-40CD-4E93-B11F-0A13776EB6ED}">
      <dgm:prSet/>
      <dgm:spPr/>
      <dgm:t>
        <a:bodyPr/>
        <a:lstStyle/>
        <a:p>
          <a:endParaRPr lang="en-US"/>
        </a:p>
      </dgm:t>
    </dgm:pt>
    <dgm:pt modelId="{6A59135C-7184-4DB6-84B3-6C936FED82DB}">
      <dgm:prSet/>
      <dgm:spPr/>
      <dgm:t>
        <a:bodyPr/>
        <a:lstStyle/>
        <a:p>
          <a:r>
            <a:rPr lang="en-GB"/>
            <a:t>Resources</a:t>
          </a:r>
          <a:endParaRPr lang="en-US"/>
        </a:p>
      </dgm:t>
    </dgm:pt>
    <dgm:pt modelId="{9237D350-834D-41A6-B41F-54F67D53361C}" type="parTrans" cxnId="{E9EB0151-7AAC-46D2-A8E2-DAA820694CD1}">
      <dgm:prSet/>
      <dgm:spPr/>
      <dgm:t>
        <a:bodyPr/>
        <a:lstStyle/>
        <a:p>
          <a:endParaRPr lang="en-US"/>
        </a:p>
      </dgm:t>
    </dgm:pt>
    <dgm:pt modelId="{BA954065-4C3C-4FB8-B4F4-80C794ABC88E}" type="sibTrans" cxnId="{E9EB0151-7AAC-46D2-A8E2-DAA820694CD1}">
      <dgm:prSet/>
      <dgm:spPr/>
      <dgm:t>
        <a:bodyPr/>
        <a:lstStyle/>
        <a:p>
          <a:endParaRPr lang="en-US"/>
        </a:p>
      </dgm:t>
    </dgm:pt>
    <dgm:pt modelId="{3BAA7633-1177-4DAB-A412-C6912FF5DF78}">
      <dgm:prSet/>
      <dgm:spPr/>
      <dgm:t>
        <a:bodyPr/>
        <a:lstStyle/>
        <a:p>
          <a:r>
            <a:rPr lang="en-US" dirty="0"/>
            <a:t>csv, html, </a:t>
          </a:r>
          <a:r>
            <a:rPr lang="en-US" dirty="0" err="1"/>
            <a:t>xls</a:t>
          </a:r>
          <a:r>
            <a:rPr lang="en-US" dirty="0"/>
            <a:t>, json, xlsx, doc, docx, </a:t>
          </a:r>
          <a:r>
            <a:rPr lang="en-US" dirty="0" err="1"/>
            <a:t>rdf</a:t>
          </a:r>
          <a:r>
            <a:rPr lang="en-US" dirty="0"/>
            <a:t>, txt, jpg, </a:t>
          </a:r>
          <a:r>
            <a:rPr lang="en-US" dirty="0" err="1"/>
            <a:t>png</a:t>
          </a:r>
          <a:r>
            <a:rPr lang="en-US" dirty="0"/>
            <a:t>, gif, tiff, pdf, </a:t>
          </a:r>
          <a:r>
            <a:rPr lang="en-US" dirty="0" err="1"/>
            <a:t>odf</a:t>
          </a:r>
          <a:r>
            <a:rPr lang="en-US" dirty="0"/>
            <a:t>, </a:t>
          </a:r>
          <a:r>
            <a:rPr lang="en-US" dirty="0" err="1"/>
            <a:t>ods</a:t>
          </a:r>
          <a:r>
            <a:rPr lang="en-US" dirty="0"/>
            <a:t>, </a:t>
          </a:r>
          <a:r>
            <a:rPr lang="en-US" dirty="0" err="1"/>
            <a:t>odt</a:t>
          </a:r>
          <a:r>
            <a:rPr lang="en-US" dirty="0"/>
            <a:t>, </a:t>
          </a:r>
          <a:r>
            <a:rPr lang="en-US" dirty="0" err="1"/>
            <a:t>tsv</a:t>
          </a:r>
          <a:r>
            <a:rPr lang="en-US" dirty="0"/>
            <a:t>, </a:t>
          </a:r>
          <a:r>
            <a:rPr lang="en-US" dirty="0" err="1"/>
            <a:t>geojson</a:t>
          </a:r>
          <a:r>
            <a:rPr lang="en-US" dirty="0"/>
            <a:t> and xml files, </a:t>
          </a:r>
          <a:r>
            <a:rPr lang="en-US" dirty="0" err="1"/>
            <a:t>api</a:t>
          </a:r>
          <a:endParaRPr lang="en-US" dirty="0"/>
        </a:p>
      </dgm:t>
    </dgm:pt>
    <dgm:pt modelId="{8210CB2F-65EB-4167-A7CE-1F8B8C792D71}" type="parTrans" cxnId="{50EE753B-CCA9-4D50-8791-FC6AB66C7C09}">
      <dgm:prSet/>
      <dgm:spPr/>
      <dgm:t>
        <a:bodyPr/>
        <a:lstStyle/>
        <a:p>
          <a:endParaRPr lang="en-US"/>
        </a:p>
      </dgm:t>
    </dgm:pt>
    <dgm:pt modelId="{3712C8EA-6BBC-4E64-A96C-4C00E1ABA5F1}" type="sibTrans" cxnId="{50EE753B-CCA9-4D50-8791-FC6AB66C7C09}">
      <dgm:prSet/>
      <dgm:spPr/>
      <dgm:t>
        <a:bodyPr/>
        <a:lstStyle/>
        <a:p>
          <a:endParaRPr lang="en-US"/>
        </a:p>
      </dgm:t>
    </dgm:pt>
    <dgm:pt modelId="{CF85F610-2F6B-49FB-9F49-04DFF96EC4BF}">
      <dgm:prSet/>
      <dgm:spPr/>
      <dgm:t>
        <a:bodyPr/>
        <a:lstStyle/>
        <a:p>
          <a:r>
            <a:rPr lang="en-GB"/>
            <a:t>Groups</a:t>
          </a:r>
          <a:endParaRPr lang="en-US"/>
        </a:p>
      </dgm:t>
    </dgm:pt>
    <dgm:pt modelId="{4F6ECDE4-B873-43E4-BE7F-2280373BA590}" type="parTrans" cxnId="{E9A1BF06-124C-4A7C-8031-AB8BC712F5BD}">
      <dgm:prSet/>
      <dgm:spPr/>
      <dgm:t>
        <a:bodyPr/>
        <a:lstStyle/>
        <a:p>
          <a:endParaRPr lang="en-US"/>
        </a:p>
      </dgm:t>
    </dgm:pt>
    <dgm:pt modelId="{B64284E2-E638-42E8-A5EB-B8E51DA586C9}" type="sibTrans" cxnId="{E9A1BF06-124C-4A7C-8031-AB8BC712F5BD}">
      <dgm:prSet/>
      <dgm:spPr/>
      <dgm:t>
        <a:bodyPr/>
        <a:lstStyle/>
        <a:p>
          <a:endParaRPr lang="en-US"/>
        </a:p>
      </dgm:t>
    </dgm:pt>
    <dgm:pt modelId="{98317AE2-76C6-4144-AAA3-70CACD61934A}">
      <dgm:prSet/>
      <dgm:spPr/>
      <dgm:t>
        <a:bodyPr/>
        <a:lstStyle/>
        <a:p>
          <a:r>
            <a:rPr lang="en-GB"/>
            <a:t>home to Datasets and Resources that share a common publisher</a:t>
          </a:r>
          <a:endParaRPr lang="en-US"/>
        </a:p>
      </dgm:t>
    </dgm:pt>
    <dgm:pt modelId="{B38D7787-38B5-48C0-A35C-F6ADC0B75B9D}" type="parTrans" cxnId="{232EDCD6-20B8-43D2-A52C-B8762E8ED75C}">
      <dgm:prSet/>
      <dgm:spPr/>
      <dgm:t>
        <a:bodyPr/>
        <a:lstStyle/>
        <a:p>
          <a:endParaRPr lang="en-US"/>
        </a:p>
      </dgm:t>
    </dgm:pt>
    <dgm:pt modelId="{96C2A7A7-8A1F-4613-9BFA-23EC8A88F655}" type="sibTrans" cxnId="{232EDCD6-20B8-43D2-A52C-B8762E8ED75C}">
      <dgm:prSet/>
      <dgm:spPr/>
      <dgm:t>
        <a:bodyPr/>
        <a:lstStyle/>
        <a:p>
          <a:endParaRPr lang="en-US"/>
        </a:p>
      </dgm:t>
    </dgm:pt>
    <dgm:pt modelId="{515DF8A0-1683-4FFF-9C5F-D1C4EAD95CA9}" type="pres">
      <dgm:prSet presAssocID="{B67D586D-6FD2-4840-AF7E-53454ED6DBF0}" presName="vert0" presStyleCnt="0">
        <dgm:presLayoutVars>
          <dgm:dir/>
          <dgm:animOne val="branch"/>
          <dgm:animLvl val="lvl"/>
        </dgm:presLayoutVars>
      </dgm:prSet>
      <dgm:spPr/>
    </dgm:pt>
    <dgm:pt modelId="{3C5F5705-8099-4EC5-93B6-CA630D27D1D6}" type="pres">
      <dgm:prSet presAssocID="{3C2A0455-3050-4D62-804B-AF8C769B260D}" presName="thickLine" presStyleLbl="alignNode1" presStyleIdx="0" presStyleCnt="3"/>
      <dgm:spPr/>
    </dgm:pt>
    <dgm:pt modelId="{34515999-D439-4BA0-BEAA-2A8B4E90D0C2}" type="pres">
      <dgm:prSet presAssocID="{3C2A0455-3050-4D62-804B-AF8C769B260D}" presName="horz1" presStyleCnt="0"/>
      <dgm:spPr/>
    </dgm:pt>
    <dgm:pt modelId="{2929B9D5-E188-450B-8432-FA7E895D11B8}" type="pres">
      <dgm:prSet presAssocID="{3C2A0455-3050-4D62-804B-AF8C769B260D}" presName="tx1" presStyleLbl="revTx" presStyleIdx="0" presStyleCnt="6"/>
      <dgm:spPr/>
    </dgm:pt>
    <dgm:pt modelId="{855945DC-0517-4A38-A4C9-3D333D9AF27D}" type="pres">
      <dgm:prSet presAssocID="{3C2A0455-3050-4D62-804B-AF8C769B260D}" presName="vert1" presStyleCnt="0"/>
      <dgm:spPr/>
    </dgm:pt>
    <dgm:pt modelId="{5C3F5304-039C-44A7-ABBE-2BF1131AC4EB}" type="pres">
      <dgm:prSet presAssocID="{F78732F0-0C5F-4412-83A2-79DDBF72E3A5}" presName="vertSpace2a" presStyleCnt="0"/>
      <dgm:spPr/>
    </dgm:pt>
    <dgm:pt modelId="{252F0B3F-7D14-46AE-B0E9-5ED564023E30}" type="pres">
      <dgm:prSet presAssocID="{F78732F0-0C5F-4412-83A2-79DDBF72E3A5}" presName="horz2" presStyleCnt="0"/>
      <dgm:spPr/>
    </dgm:pt>
    <dgm:pt modelId="{28A9C41C-44AC-4DA8-91EA-2D9546EB812B}" type="pres">
      <dgm:prSet presAssocID="{F78732F0-0C5F-4412-83A2-79DDBF72E3A5}" presName="horzSpace2" presStyleCnt="0"/>
      <dgm:spPr/>
    </dgm:pt>
    <dgm:pt modelId="{9880B95F-5B6A-4D19-BD5B-ABECB6129240}" type="pres">
      <dgm:prSet presAssocID="{F78732F0-0C5F-4412-83A2-79DDBF72E3A5}" presName="tx2" presStyleLbl="revTx" presStyleIdx="1" presStyleCnt="6"/>
      <dgm:spPr/>
    </dgm:pt>
    <dgm:pt modelId="{D158A7DB-12AE-4C82-A5D5-6212C4ECB705}" type="pres">
      <dgm:prSet presAssocID="{F78732F0-0C5F-4412-83A2-79DDBF72E3A5}" presName="vert2" presStyleCnt="0"/>
      <dgm:spPr/>
    </dgm:pt>
    <dgm:pt modelId="{6C9A8352-7007-4D88-8D31-EE16AF99E17C}" type="pres">
      <dgm:prSet presAssocID="{F78732F0-0C5F-4412-83A2-79DDBF72E3A5}" presName="thinLine2b" presStyleLbl="callout" presStyleIdx="0" presStyleCnt="3"/>
      <dgm:spPr/>
    </dgm:pt>
    <dgm:pt modelId="{58FFD6CB-1DF9-4DF1-88CC-6DAD9E22DB77}" type="pres">
      <dgm:prSet presAssocID="{F78732F0-0C5F-4412-83A2-79DDBF72E3A5}" presName="vertSpace2b" presStyleCnt="0"/>
      <dgm:spPr/>
    </dgm:pt>
    <dgm:pt modelId="{4E52865F-39C2-4D64-BDFA-29E6B2DA496E}" type="pres">
      <dgm:prSet presAssocID="{6A59135C-7184-4DB6-84B3-6C936FED82DB}" presName="thickLine" presStyleLbl="alignNode1" presStyleIdx="1" presStyleCnt="3"/>
      <dgm:spPr/>
    </dgm:pt>
    <dgm:pt modelId="{D81918A3-EBF3-4F7C-A67C-469729FBED72}" type="pres">
      <dgm:prSet presAssocID="{6A59135C-7184-4DB6-84B3-6C936FED82DB}" presName="horz1" presStyleCnt="0"/>
      <dgm:spPr/>
    </dgm:pt>
    <dgm:pt modelId="{53D752FC-DF0B-4C22-A37B-A1CBACBE18B1}" type="pres">
      <dgm:prSet presAssocID="{6A59135C-7184-4DB6-84B3-6C936FED82DB}" presName="tx1" presStyleLbl="revTx" presStyleIdx="2" presStyleCnt="6"/>
      <dgm:spPr/>
    </dgm:pt>
    <dgm:pt modelId="{D3B6C339-7E5E-4BBB-ADE3-9A91FC9599DE}" type="pres">
      <dgm:prSet presAssocID="{6A59135C-7184-4DB6-84B3-6C936FED82DB}" presName="vert1" presStyleCnt="0"/>
      <dgm:spPr/>
    </dgm:pt>
    <dgm:pt modelId="{EB963B52-53BF-4162-A950-7B6690E6EF30}" type="pres">
      <dgm:prSet presAssocID="{3BAA7633-1177-4DAB-A412-C6912FF5DF78}" presName="vertSpace2a" presStyleCnt="0"/>
      <dgm:spPr/>
    </dgm:pt>
    <dgm:pt modelId="{6845879F-533A-4078-92C3-8377ACABBE29}" type="pres">
      <dgm:prSet presAssocID="{3BAA7633-1177-4DAB-A412-C6912FF5DF78}" presName="horz2" presStyleCnt="0"/>
      <dgm:spPr/>
    </dgm:pt>
    <dgm:pt modelId="{07F116F1-ED83-4E1E-BB37-474F7662CDCB}" type="pres">
      <dgm:prSet presAssocID="{3BAA7633-1177-4DAB-A412-C6912FF5DF78}" presName="horzSpace2" presStyleCnt="0"/>
      <dgm:spPr/>
    </dgm:pt>
    <dgm:pt modelId="{2850ADFA-A82D-4E41-A971-0D929253E51C}" type="pres">
      <dgm:prSet presAssocID="{3BAA7633-1177-4DAB-A412-C6912FF5DF78}" presName="tx2" presStyleLbl="revTx" presStyleIdx="3" presStyleCnt="6"/>
      <dgm:spPr/>
    </dgm:pt>
    <dgm:pt modelId="{73CDF925-62EE-4A24-BC84-B40562B31C69}" type="pres">
      <dgm:prSet presAssocID="{3BAA7633-1177-4DAB-A412-C6912FF5DF78}" presName="vert2" presStyleCnt="0"/>
      <dgm:spPr/>
    </dgm:pt>
    <dgm:pt modelId="{53014346-5480-4190-93C8-4BF96B448CC3}" type="pres">
      <dgm:prSet presAssocID="{3BAA7633-1177-4DAB-A412-C6912FF5DF78}" presName="thinLine2b" presStyleLbl="callout" presStyleIdx="1" presStyleCnt="3"/>
      <dgm:spPr/>
    </dgm:pt>
    <dgm:pt modelId="{5FB7BF93-DF86-4E2D-A1B7-8B66EF1D6E8F}" type="pres">
      <dgm:prSet presAssocID="{3BAA7633-1177-4DAB-A412-C6912FF5DF78}" presName="vertSpace2b" presStyleCnt="0"/>
      <dgm:spPr/>
    </dgm:pt>
    <dgm:pt modelId="{570FB59B-21AA-4DAD-B9B5-DC140017DFAA}" type="pres">
      <dgm:prSet presAssocID="{CF85F610-2F6B-49FB-9F49-04DFF96EC4BF}" presName="thickLine" presStyleLbl="alignNode1" presStyleIdx="2" presStyleCnt="3"/>
      <dgm:spPr/>
    </dgm:pt>
    <dgm:pt modelId="{B79D945A-93E3-4E86-8704-8800471E5A2B}" type="pres">
      <dgm:prSet presAssocID="{CF85F610-2F6B-49FB-9F49-04DFF96EC4BF}" presName="horz1" presStyleCnt="0"/>
      <dgm:spPr/>
    </dgm:pt>
    <dgm:pt modelId="{DC9AF594-0B0B-4228-9121-FDF1558721EC}" type="pres">
      <dgm:prSet presAssocID="{CF85F610-2F6B-49FB-9F49-04DFF96EC4BF}" presName="tx1" presStyleLbl="revTx" presStyleIdx="4" presStyleCnt="6"/>
      <dgm:spPr/>
    </dgm:pt>
    <dgm:pt modelId="{32CE85F4-41FB-443F-B9B9-FB6C362EDF9D}" type="pres">
      <dgm:prSet presAssocID="{CF85F610-2F6B-49FB-9F49-04DFF96EC4BF}" presName="vert1" presStyleCnt="0"/>
      <dgm:spPr/>
    </dgm:pt>
    <dgm:pt modelId="{E08D3DB7-2050-4495-BF20-9CCCF58DED5C}" type="pres">
      <dgm:prSet presAssocID="{98317AE2-76C6-4144-AAA3-70CACD61934A}" presName="vertSpace2a" presStyleCnt="0"/>
      <dgm:spPr/>
    </dgm:pt>
    <dgm:pt modelId="{B6FAB091-ED16-45BB-BAEB-D6BFC6642BB8}" type="pres">
      <dgm:prSet presAssocID="{98317AE2-76C6-4144-AAA3-70CACD61934A}" presName="horz2" presStyleCnt="0"/>
      <dgm:spPr/>
    </dgm:pt>
    <dgm:pt modelId="{283D156E-94C9-43BC-98FB-418BC9B7B998}" type="pres">
      <dgm:prSet presAssocID="{98317AE2-76C6-4144-AAA3-70CACD61934A}" presName="horzSpace2" presStyleCnt="0"/>
      <dgm:spPr/>
    </dgm:pt>
    <dgm:pt modelId="{5D553C53-B380-4ABE-A8D8-56D810B38453}" type="pres">
      <dgm:prSet presAssocID="{98317AE2-76C6-4144-AAA3-70CACD61934A}" presName="tx2" presStyleLbl="revTx" presStyleIdx="5" presStyleCnt="6"/>
      <dgm:spPr/>
    </dgm:pt>
    <dgm:pt modelId="{BAF0914C-19EE-4E3E-82A2-77ECC2E4860F}" type="pres">
      <dgm:prSet presAssocID="{98317AE2-76C6-4144-AAA3-70CACD61934A}" presName="vert2" presStyleCnt="0"/>
      <dgm:spPr/>
    </dgm:pt>
    <dgm:pt modelId="{35E1F9F1-9F80-40CC-9024-5B55A9103B56}" type="pres">
      <dgm:prSet presAssocID="{98317AE2-76C6-4144-AAA3-70CACD61934A}" presName="thinLine2b" presStyleLbl="callout" presStyleIdx="2" presStyleCnt="3"/>
      <dgm:spPr/>
    </dgm:pt>
    <dgm:pt modelId="{A34591AF-5B7B-4A5C-AF1D-359AC5A4B1BA}" type="pres">
      <dgm:prSet presAssocID="{98317AE2-76C6-4144-AAA3-70CACD61934A}" presName="vertSpace2b" presStyleCnt="0"/>
      <dgm:spPr/>
    </dgm:pt>
  </dgm:ptLst>
  <dgm:cxnLst>
    <dgm:cxn modelId="{E9A1BF06-124C-4A7C-8031-AB8BC712F5BD}" srcId="{B67D586D-6FD2-4840-AF7E-53454ED6DBF0}" destId="{CF85F610-2F6B-49FB-9F49-04DFF96EC4BF}" srcOrd="2" destOrd="0" parTransId="{4F6ECDE4-B873-43E4-BE7F-2280373BA590}" sibTransId="{B64284E2-E638-42E8-A5EB-B8E51DA586C9}"/>
    <dgm:cxn modelId="{445E6513-924D-45FF-92F9-80697A1FF83E}" type="presOf" srcId="{6A59135C-7184-4DB6-84B3-6C936FED82DB}" destId="{53D752FC-DF0B-4C22-A37B-A1CBACBE18B1}" srcOrd="0" destOrd="0" presId="urn:microsoft.com/office/officeart/2008/layout/LinedList"/>
    <dgm:cxn modelId="{1B64A01D-906D-4B13-BAEB-8B11C65D9F24}" type="presOf" srcId="{3C2A0455-3050-4D62-804B-AF8C769B260D}" destId="{2929B9D5-E188-450B-8432-FA7E895D11B8}" srcOrd="0" destOrd="0" presId="urn:microsoft.com/office/officeart/2008/layout/LinedList"/>
    <dgm:cxn modelId="{20F79837-40CD-4E93-B11F-0A13776EB6ED}" srcId="{3C2A0455-3050-4D62-804B-AF8C769B260D}" destId="{F78732F0-0C5F-4412-83A2-79DDBF72E3A5}" srcOrd="0" destOrd="0" parTransId="{24AA7948-FAF4-4B63-B8F2-C0A45CAA5A08}" sibTransId="{D76C5D1A-BF92-4327-A8C6-3CF590999754}"/>
    <dgm:cxn modelId="{50EE753B-CCA9-4D50-8791-FC6AB66C7C09}" srcId="{6A59135C-7184-4DB6-84B3-6C936FED82DB}" destId="{3BAA7633-1177-4DAB-A412-C6912FF5DF78}" srcOrd="0" destOrd="0" parTransId="{8210CB2F-65EB-4167-A7CE-1F8B8C792D71}" sibTransId="{3712C8EA-6BBC-4E64-A96C-4C00E1ABA5F1}"/>
    <dgm:cxn modelId="{DF852546-9F5C-4A45-B144-59522CAF258C}" type="presOf" srcId="{F78732F0-0C5F-4412-83A2-79DDBF72E3A5}" destId="{9880B95F-5B6A-4D19-BD5B-ABECB6129240}" srcOrd="0" destOrd="0" presId="urn:microsoft.com/office/officeart/2008/layout/LinedList"/>
    <dgm:cxn modelId="{E9EB0151-7AAC-46D2-A8E2-DAA820694CD1}" srcId="{B67D586D-6FD2-4840-AF7E-53454ED6DBF0}" destId="{6A59135C-7184-4DB6-84B3-6C936FED82DB}" srcOrd="1" destOrd="0" parTransId="{9237D350-834D-41A6-B41F-54F67D53361C}" sibTransId="{BA954065-4C3C-4FB8-B4F4-80C794ABC88E}"/>
    <dgm:cxn modelId="{74BC9A71-7D77-447E-B937-964D670F6B96}" type="presOf" srcId="{CF85F610-2F6B-49FB-9F49-04DFF96EC4BF}" destId="{DC9AF594-0B0B-4228-9121-FDF1558721EC}" srcOrd="0" destOrd="0" presId="urn:microsoft.com/office/officeart/2008/layout/LinedList"/>
    <dgm:cxn modelId="{C31A5B81-4816-429D-9C43-FE064BE824F6}" type="presOf" srcId="{3BAA7633-1177-4DAB-A412-C6912FF5DF78}" destId="{2850ADFA-A82D-4E41-A971-0D929253E51C}" srcOrd="0" destOrd="0" presId="urn:microsoft.com/office/officeart/2008/layout/LinedList"/>
    <dgm:cxn modelId="{8945A0B2-A6C0-444A-A82D-653890CE9732}" type="presOf" srcId="{98317AE2-76C6-4144-AAA3-70CACD61934A}" destId="{5D553C53-B380-4ABE-A8D8-56D810B38453}" srcOrd="0" destOrd="0" presId="urn:microsoft.com/office/officeart/2008/layout/LinedList"/>
    <dgm:cxn modelId="{910BD2CA-2F56-4759-951F-7C20DA70E53A}" type="presOf" srcId="{B67D586D-6FD2-4840-AF7E-53454ED6DBF0}" destId="{515DF8A0-1683-4FFF-9C5F-D1C4EAD95CA9}" srcOrd="0" destOrd="0" presId="urn:microsoft.com/office/officeart/2008/layout/LinedList"/>
    <dgm:cxn modelId="{232EDCD6-20B8-43D2-A52C-B8762E8ED75C}" srcId="{CF85F610-2F6B-49FB-9F49-04DFF96EC4BF}" destId="{98317AE2-76C6-4144-AAA3-70CACD61934A}" srcOrd="0" destOrd="0" parTransId="{B38D7787-38B5-48C0-A35C-F6ADC0B75B9D}" sibTransId="{96C2A7A7-8A1F-4613-9BFA-23EC8A88F655}"/>
    <dgm:cxn modelId="{52207BDA-4A0F-45E5-B69C-860FB4789151}" srcId="{B67D586D-6FD2-4840-AF7E-53454ED6DBF0}" destId="{3C2A0455-3050-4D62-804B-AF8C769B260D}" srcOrd="0" destOrd="0" parTransId="{0D8D3A05-A51F-49CC-BA8C-AF3AD54F5B87}" sibTransId="{DE106242-4DED-473B-A4F2-F883F7C83606}"/>
    <dgm:cxn modelId="{EF9A7B65-4725-40AE-AC75-7A61D480DB4A}" type="presParOf" srcId="{515DF8A0-1683-4FFF-9C5F-D1C4EAD95CA9}" destId="{3C5F5705-8099-4EC5-93B6-CA630D27D1D6}" srcOrd="0" destOrd="0" presId="urn:microsoft.com/office/officeart/2008/layout/LinedList"/>
    <dgm:cxn modelId="{238E4A60-4313-404E-9A5E-8BE76118322A}" type="presParOf" srcId="{515DF8A0-1683-4FFF-9C5F-D1C4EAD95CA9}" destId="{34515999-D439-4BA0-BEAA-2A8B4E90D0C2}" srcOrd="1" destOrd="0" presId="urn:microsoft.com/office/officeart/2008/layout/LinedList"/>
    <dgm:cxn modelId="{524C42A6-21E5-4370-BA46-11DC976A4B53}" type="presParOf" srcId="{34515999-D439-4BA0-BEAA-2A8B4E90D0C2}" destId="{2929B9D5-E188-450B-8432-FA7E895D11B8}" srcOrd="0" destOrd="0" presId="urn:microsoft.com/office/officeart/2008/layout/LinedList"/>
    <dgm:cxn modelId="{DFE1A3FE-C73D-41AC-880A-5E80B844992E}" type="presParOf" srcId="{34515999-D439-4BA0-BEAA-2A8B4E90D0C2}" destId="{855945DC-0517-4A38-A4C9-3D333D9AF27D}" srcOrd="1" destOrd="0" presId="urn:microsoft.com/office/officeart/2008/layout/LinedList"/>
    <dgm:cxn modelId="{E15A630A-6CD2-405A-AE4A-545AA29ADF49}" type="presParOf" srcId="{855945DC-0517-4A38-A4C9-3D333D9AF27D}" destId="{5C3F5304-039C-44A7-ABBE-2BF1131AC4EB}" srcOrd="0" destOrd="0" presId="urn:microsoft.com/office/officeart/2008/layout/LinedList"/>
    <dgm:cxn modelId="{D7AAE844-2F62-4F06-91B5-903CF6D6D5AB}" type="presParOf" srcId="{855945DC-0517-4A38-A4C9-3D333D9AF27D}" destId="{252F0B3F-7D14-46AE-B0E9-5ED564023E30}" srcOrd="1" destOrd="0" presId="urn:microsoft.com/office/officeart/2008/layout/LinedList"/>
    <dgm:cxn modelId="{A93C5F91-5692-4E7F-AD21-70147A1773EE}" type="presParOf" srcId="{252F0B3F-7D14-46AE-B0E9-5ED564023E30}" destId="{28A9C41C-44AC-4DA8-91EA-2D9546EB812B}" srcOrd="0" destOrd="0" presId="urn:microsoft.com/office/officeart/2008/layout/LinedList"/>
    <dgm:cxn modelId="{3615F568-4B2D-4A0B-AE13-E924C1B3F866}" type="presParOf" srcId="{252F0B3F-7D14-46AE-B0E9-5ED564023E30}" destId="{9880B95F-5B6A-4D19-BD5B-ABECB6129240}" srcOrd="1" destOrd="0" presId="urn:microsoft.com/office/officeart/2008/layout/LinedList"/>
    <dgm:cxn modelId="{9A700189-0F69-40D4-8058-B3D1FCB69E69}" type="presParOf" srcId="{252F0B3F-7D14-46AE-B0E9-5ED564023E30}" destId="{D158A7DB-12AE-4C82-A5D5-6212C4ECB705}" srcOrd="2" destOrd="0" presId="urn:microsoft.com/office/officeart/2008/layout/LinedList"/>
    <dgm:cxn modelId="{0D050491-3877-4930-83DA-8AD9E6583998}" type="presParOf" srcId="{855945DC-0517-4A38-A4C9-3D333D9AF27D}" destId="{6C9A8352-7007-4D88-8D31-EE16AF99E17C}" srcOrd="2" destOrd="0" presId="urn:microsoft.com/office/officeart/2008/layout/LinedList"/>
    <dgm:cxn modelId="{4151F691-F3B4-4618-823A-11D040CC8B07}" type="presParOf" srcId="{855945DC-0517-4A38-A4C9-3D333D9AF27D}" destId="{58FFD6CB-1DF9-4DF1-88CC-6DAD9E22DB77}" srcOrd="3" destOrd="0" presId="urn:microsoft.com/office/officeart/2008/layout/LinedList"/>
    <dgm:cxn modelId="{8A246DA1-D9FF-4617-93DC-C2824F9D064C}" type="presParOf" srcId="{515DF8A0-1683-4FFF-9C5F-D1C4EAD95CA9}" destId="{4E52865F-39C2-4D64-BDFA-29E6B2DA496E}" srcOrd="2" destOrd="0" presId="urn:microsoft.com/office/officeart/2008/layout/LinedList"/>
    <dgm:cxn modelId="{53AEA797-E050-4F4A-9D4D-A88FA30FC04D}" type="presParOf" srcId="{515DF8A0-1683-4FFF-9C5F-D1C4EAD95CA9}" destId="{D81918A3-EBF3-4F7C-A67C-469729FBED72}" srcOrd="3" destOrd="0" presId="urn:microsoft.com/office/officeart/2008/layout/LinedList"/>
    <dgm:cxn modelId="{5F99B88D-FB96-4238-A97D-905E90D7AE92}" type="presParOf" srcId="{D81918A3-EBF3-4F7C-A67C-469729FBED72}" destId="{53D752FC-DF0B-4C22-A37B-A1CBACBE18B1}" srcOrd="0" destOrd="0" presId="urn:microsoft.com/office/officeart/2008/layout/LinedList"/>
    <dgm:cxn modelId="{9E1B1D1E-AD1A-48C1-B5E0-28B7F4AE6281}" type="presParOf" srcId="{D81918A3-EBF3-4F7C-A67C-469729FBED72}" destId="{D3B6C339-7E5E-4BBB-ADE3-9A91FC9599DE}" srcOrd="1" destOrd="0" presId="urn:microsoft.com/office/officeart/2008/layout/LinedList"/>
    <dgm:cxn modelId="{3C040E2C-2BC5-40A5-BB4F-3B65E9AFBF34}" type="presParOf" srcId="{D3B6C339-7E5E-4BBB-ADE3-9A91FC9599DE}" destId="{EB963B52-53BF-4162-A950-7B6690E6EF30}" srcOrd="0" destOrd="0" presId="urn:microsoft.com/office/officeart/2008/layout/LinedList"/>
    <dgm:cxn modelId="{A2873EF2-11A6-4EF5-9A00-C6F90A34B33D}" type="presParOf" srcId="{D3B6C339-7E5E-4BBB-ADE3-9A91FC9599DE}" destId="{6845879F-533A-4078-92C3-8377ACABBE29}" srcOrd="1" destOrd="0" presId="urn:microsoft.com/office/officeart/2008/layout/LinedList"/>
    <dgm:cxn modelId="{492C0C46-6326-4D66-BAFC-2056CDF07F77}" type="presParOf" srcId="{6845879F-533A-4078-92C3-8377ACABBE29}" destId="{07F116F1-ED83-4E1E-BB37-474F7662CDCB}" srcOrd="0" destOrd="0" presId="urn:microsoft.com/office/officeart/2008/layout/LinedList"/>
    <dgm:cxn modelId="{3F3595EE-A9D5-4739-B94A-5454EC608555}" type="presParOf" srcId="{6845879F-533A-4078-92C3-8377ACABBE29}" destId="{2850ADFA-A82D-4E41-A971-0D929253E51C}" srcOrd="1" destOrd="0" presId="urn:microsoft.com/office/officeart/2008/layout/LinedList"/>
    <dgm:cxn modelId="{5FEEED3E-78CA-49C4-AAA7-ED915F68473E}" type="presParOf" srcId="{6845879F-533A-4078-92C3-8377ACABBE29}" destId="{73CDF925-62EE-4A24-BC84-B40562B31C69}" srcOrd="2" destOrd="0" presId="urn:microsoft.com/office/officeart/2008/layout/LinedList"/>
    <dgm:cxn modelId="{069449BE-CE24-4E4E-90F1-BE6185ED0773}" type="presParOf" srcId="{D3B6C339-7E5E-4BBB-ADE3-9A91FC9599DE}" destId="{53014346-5480-4190-93C8-4BF96B448CC3}" srcOrd="2" destOrd="0" presId="urn:microsoft.com/office/officeart/2008/layout/LinedList"/>
    <dgm:cxn modelId="{F4EE9E5A-4A5D-4E34-BE72-1D7E7D840745}" type="presParOf" srcId="{D3B6C339-7E5E-4BBB-ADE3-9A91FC9599DE}" destId="{5FB7BF93-DF86-4E2D-A1B7-8B66EF1D6E8F}" srcOrd="3" destOrd="0" presId="urn:microsoft.com/office/officeart/2008/layout/LinedList"/>
    <dgm:cxn modelId="{48E60AA9-E33A-446B-B925-A1B55615EAC2}" type="presParOf" srcId="{515DF8A0-1683-4FFF-9C5F-D1C4EAD95CA9}" destId="{570FB59B-21AA-4DAD-B9B5-DC140017DFAA}" srcOrd="4" destOrd="0" presId="urn:microsoft.com/office/officeart/2008/layout/LinedList"/>
    <dgm:cxn modelId="{818381D2-553E-44C3-BB62-BB17B47117C2}" type="presParOf" srcId="{515DF8A0-1683-4FFF-9C5F-D1C4EAD95CA9}" destId="{B79D945A-93E3-4E86-8704-8800471E5A2B}" srcOrd="5" destOrd="0" presId="urn:microsoft.com/office/officeart/2008/layout/LinedList"/>
    <dgm:cxn modelId="{DE9782C5-FE7B-4713-88E4-5C1C05C2CC74}" type="presParOf" srcId="{B79D945A-93E3-4E86-8704-8800471E5A2B}" destId="{DC9AF594-0B0B-4228-9121-FDF1558721EC}" srcOrd="0" destOrd="0" presId="urn:microsoft.com/office/officeart/2008/layout/LinedList"/>
    <dgm:cxn modelId="{4CCBF104-5C9B-4D3C-86CC-0CC9FAB9093E}" type="presParOf" srcId="{B79D945A-93E3-4E86-8704-8800471E5A2B}" destId="{32CE85F4-41FB-443F-B9B9-FB6C362EDF9D}" srcOrd="1" destOrd="0" presId="urn:microsoft.com/office/officeart/2008/layout/LinedList"/>
    <dgm:cxn modelId="{6430079F-E0D3-4AF0-81E6-51729518C946}" type="presParOf" srcId="{32CE85F4-41FB-443F-B9B9-FB6C362EDF9D}" destId="{E08D3DB7-2050-4495-BF20-9CCCF58DED5C}" srcOrd="0" destOrd="0" presId="urn:microsoft.com/office/officeart/2008/layout/LinedList"/>
    <dgm:cxn modelId="{0E88D59F-41F1-44E1-8D6D-AD65DE3655E4}" type="presParOf" srcId="{32CE85F4-41FB-443F-B9B9-FB6C362EDF9D}" destId="{B6FAB091-ED16-45BB-BAEB-D6BFC6642BB8}" srcOrd="1" destOrd="0" presId="urn:microsoft.com/office/officeart/2008/layout/LinedList"/>
    <dgm:cxn modelId="{01F5B197-E7C3-4851-8EFF-F7AAA922BBE5}" type="presParOf" srcId="{B6FAB091-ED16-45BB-BAEB-D6BFC6642BB8}" destId="{283D156E-94C9-43BC-98FB-418BC9B7B998}" srcOrd="0" destOrd="0" presId="urn:microsoft.com/office/officeart/2008/layout/LinedList"/>
    <dgm:cxn modelId="{FD65D571-930A-4987-942F-997D6B9C5627}" type="presParOf" srcId="{B6FAB091-ED16-45BB-BAEB-D6BFC6642BB8}" destId="{5D553C53-B380-4ABE-A8D8-56D810B38453}" srcOrd="1" destOrd="0" presId="urn:microsoft.com/office/officeart/2008/layout/LinedList"/>
    <dgm:cxn modelId="{8348B29F-5172-4DF1-9E02-535C357BE42D}" type="presParOf" srcId="{B6FAB091-ED16-45BB-BAEB-D6BFC6642BB8}" destId="{BAF0914C-19EE-4E3E-82A2-77ECC2E4860F}" srcOrd="2" destOrd="0" presId="urn:microsoft.com/office/officeart/2008/layout/LinedList"/>
    <dgm:cxn modelId="{DDAF3E9C-B874-43DD-AF7C-B9BBD9702F5C}" type="presParOf" srcId="{32CE85F4-41FB-443F-B9B9-FB6C362EDF9D}" destId="{35E1F9F1-9F80-40CC-9024-5B55A9103B56}" srcOrd="2" destOrd="0" presId="urn:microsoft.com/office/officeart/2008/layout/LinedList"/>
    <dgm:cxn modelId="{3A948EB1-9FA2-468A-B396-F62EF27AF7BD}" type="presParOf" srcId="{32CE85F4-41FB-443F-B9B9-FB6C362EDF9D}" destId="{A34591AF-5B7B-4A5C-AF1D-359AC5A4B1BA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AC860-509C-41CE-AF5F-56259CB94A39}">
      <dsp:nvSpPr>
        <dsp:cNvPr id="0" name=""/>
        <dsp:cNvSpPr/>
      </dsp:nvSpPr>
      <dsp:spPr>
        <a:xfrm>
          <a:off x="1333366" y="151355"/>
          <a:ext cx="5333466" cy="78328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1383943" rIns="103484" bIns="1383943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publish government data of public interest</a:t>
          </a:r>
          <a:endParaRPr lang="en-US" sz="1200" kern="1200" dirty="0"/>
        </a:p>
      </dsp:txBody>
      <dsp:txXfrm>
        <a:off x="1333366" y="151355"/>
        <a:ext cx="5333466" cy="783289"/>
      </dsp:txXfrm>
    </dsp:sp>
    <dsp:sp modelId="{D4D1737B-7632-4C54-9A3A-AFE2D53D564C}">
      <dsp:nvSpPr>
        <dsp:cNvPr id="0" name=""/>
        <dsp:cNvSpPr/>
      </dsp:nvSpPr>
      <dsp:spPr>
        <a:xfrm>
          <a:off x="0" y="151355"/>
          <a:ext cx="1333366" cy="7832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538200" rIns="70557" bIns="5382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Open data</a:t>
          </a:r>
        </a:p>
      </dsp:txBody>
      <dsp:txXfrm>
        <a:off x="0" y="151355"/>
        <a:ext cx="1333366" cy="783289"/>
      </dsp:txXfrm>
    </dsp:sp>
    <dsp:sp modelId="{D241D2F0-A67A-46A7-9200-3AC4CCB07197}">
      <dsp:nvSpPr>
        <dsp:cNvPr id="0" name=""/>
        <dsp:cNvSpPr/>
      </dsp:nvSpPr>
      <dsp:spPr>
        <a:xfrm>
          <a:off x="1333366" y="1261615"/>
          <a:ext cx="5333466" cy="783289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1383943" rIns="103484" bIns="1383943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explaining decisions and actions to the citizens, acting on requirements expected for the task and accepting responsibility for failure</a:t>
          </a:r>
        </a:p>
      </dsp:txBody>
      <dsp:txXfrm>
        <a:off x="1333366" y="1261615"/>
        <a:ext cx="5333466" cy="783289"/>
      </dsp:txXfrm>
    </dsp:sp>
    <dsp:sp modelId="{42D219BE-2B3A-4679-BE19-D46D8ADEEA3D}">
      <dsp:nvSpPr>
        <dsp:cNvPr id="0" name=""/>
        <dsp:cNvSpPr/>
      </dsp:nvSpPr>
      <dsp:spPr>
        <a:xfrm>
          <a:off x="0" y="1261560"/>
          <a:ext cx="1333366" cy="783289"/>
        </a:xfrm>
        <a:prstGeom prst="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538200" rIns="70557" bIns="5382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Accountability</a:t>
          </a:r>
        </a:p>
      </dsp:txBody>
      <dsp:txXfrm>
        <a:off x="0" y="1261560"/>
        <a:ext cx="1333366" cy="783289"/>
      </dsp:txXfrm>
    </dsp:sp>
    <dsp:sp modelId="{5F690368-AF33-42E1-9160-7AAB29D830AF}">
      <dsp:nvSpPr>
        <dsp:cNvPr id="0" name=""/>
        <dsp:cNvSpPr/>
      </dsp:nvSpPr>
      <dsp:spPr>
        <a:xfrm>
          <a:off x="1333366" y="2371820"/>
          <a:ext cx="5333466" cy="783289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1383943" rIns="103484" bIns="1383943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opening public sector information data and enabling citizens and entrepreneurs to access government-held data in a uniform way (data transparency)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opening government processes and operations to the public (government transparency)</a:t>
          </a:r>
        </a:p>
      </dsp:txBody>
      <dsp:txXfrm>
        <a:off x="1333366" y="2371820"/>
        <a:ext cx="5333466" cy="783289"/>
      </dsp:txXfrm>
    </dsp:sp>
    <dsp:sp modelId="{F7A1D68E-0963-4B16-99EC-58243EB75585}">
      <dsp:nvSpPr>
        <dsp:cNvPr id="0" name=""/>
        <dsp:cNvSpPr/>
      </dsp:nvSpPr>
      <dsp:spPr>
        <a:xfrm>
          <a:off x="0" y="2371766"/>
          <a:ext cx="1333366" cy="783289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538200" rIns="70557" bIns="5382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Transparency</a:t>
          </a:r>
        </a:p>
      </dsp:txBody>
      <dsp:txXfrm>
        <a:off x="0" y="2371766"/>
        <a:ext cx="1333366" cy="783289"/>
      </dsp:txXfrm>
    </dsp:sp>
    <dsp:sp modelId="{AD2629FD-4656-40B2-B223-4A99DB219E64}">
      <dsp:nvSpPr>
        <dsp:cNvPr id="0" name=""/>
        <dsp:cNvSpPr/>
      </dsp:nvSpPr>
      <dsp:spPr>
        <a:xfrm>
          <a:off x="1333366" y="3482026"/>
          <a:ext cx="5333466" cy="710387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1383943" rIns="103484" bIns="1383943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engaging citizens in decision making </a:t>
          </a:r>
        </a:p>
      </dsp:txBody>
      <dsp:txXfrm>
        <a:off x="1333366" y="3482026"/>
        <a:ext cx="5333466" cy="710387"/>
      </dsp:txXfrm>
    </dsp:sp>
    <dsp:sp modelId="{487B4603-1903-4948-8D22-5C84CED38993}">
      <dsp:nvSpPr>
        <dsp:cNvPr id="0" name=""/>
        <dsp:cNvSpPr/>
      </dsp:nvSpPr>
      <dsp:spPr>
        <a:xfrm>
          <a:off x="0" y="3481971"/>
          <a:ext cx="1333366" cy="710387"/>
        </a:xfrm>
        <a:prstGeom prst="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538200" rIns="70557" bIns="5382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Participation</a:t>
          </a:r>
          <a:endParaRPr lang="en-US" sz="1500" kern="1200" dirty="0"/>
        </a:p>
      </dsp:txBody>
      <dsp:txXfrm>
        <a:off x="0" y="3481971"/>
        <a:ext cx="1333366" cy="710387"/>
      </dsp:txXfrm>
    </dsp:sp>
    <dsp:sp modelId="{3D0DD256-D100-40DC-A59A-FDE459410FD3}">
      <dsp:nvSpPr>
        <dsp:cNvPr id="0" name=""/>
        <dsp:cNvSpPr/>
      </dsp:nvSpPr>
      <dsp:spPr>
        <a:xfrm>
          <a:off x="1333366" y="4519329"/>
          <a:ext cx="5333466" cy="783289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84" tIns="1383943" rIns="103484" bIns="1383943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enabling cooperation across different levels of government, between the government and private institutions and between the government and the citizens</a:t>
          </a:r>
        </a:p>
      </dsp:txBody>
      <dsp:txXfrm>
        <a:off x="1333366" y="4519329"/>
        <a:ext cx="5333466" cy="783289"/>
      </dsp:txXfrm>
    </dsp:sp>
    <dsp:sp modelId="{5001132C-A88C-4AFD-96DB-905509C24046}">
      <dsp:nvSpPr>
        <dsp:cNvPr id="0" name=""/>
        <dsp:cNvSpPr/>
      </dsp:nvSpPr>
      <dsp:spPr>
        <a:xfrm>
          <a:off x="0" y="4519274"/>
          <a:ext cx="1333366" cy="783289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0557" tIns="538200" rIns="70557" bIns="5382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Collaboration</a:t>
          </a:r>
        </a:p>
      </dsp:txBody>
      <dsp:txXfrm>
        <a:off x="0" y="4519274"/>
        <a:ext cx="1333366" cy="783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DDDE4-E531-4407-B564-CF5D16EAC338}">
      <dsp:nvSpPr>
        <dsp:cNvPr id="0" name=""/>
        <dsp:cNvSpPr/>
      </dsp:nvSpPr>
      <dsp:spPr>
        <a:xfrm>
          <a:off x="5122" y="21181"/>
          <a:ext cx="1963594" cy="688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Albania</a:t>
          </a:r>
        </a:p>
      </dsp:txBody>
      <dsp:txXfrm>
        <a:off x="5122" y="21181"/>
        <a:ext cx="1963594" cy="688653"/>
      </dsp:txXfrm>
    </dsp:sp>
    <dsp:sp modelId="{9A8B2A26-14E5-47CF-820A-C5E43EB76902}">
      <dsp:nvSpPr>
        <dsp:cNvPr id="0" name=""/>
        <dsp:cNvSpPr/>
      </dsp:nvSpPr>
      <dsp:spPr>
        <a:xfrm>
          <a:off x="5122" y="709835"/>
          <a:ext cx="1963594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i="1" kern="1200" dirty="0"/>
            <a:t>Open Government Partnership National Action Plan 2020 - 2022 </a:t>
          </a:r>
          <a:endParaRPr lang="en-US" sz="1900" i="1" kern="1200" dirty="0"/>
        </a:p>
      </dsp:txBody>
      <dsp:txXfrm>
        <a:off x="5122" y="709835"/>
        <a:ext cx="1963594" cy="3461788"/>
      </dsp:txXfrm>
    </dsp:sp>
    <dsp:sp modelId="{3D4D4AB9-DBB7-4367-8658-AD90DF654623}">
      <dsp:nvSpPr>
        <dsp:cNvPr id="0" name=""/>
        <dsp:cNvSpPr/>
      </dsp:nvSpPr>
      <dsp:spPr>
        <a:xfrm>
          <a:off x="2243619" y="21181"/>
          <a:ext cx="1963594" cy="688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Bosnia and Herzegovina</a:t>
          </a:r>
          <a:endParaRPr lang="en-US" sz="1900" kern="1200" dirty="0"/>
        </a:p>
      </dsp:txBody>
      <dsp:txXfrm>
        <a:off x="2243619" y="21181"/>
        <a:ext cx="1963594" cy="688653"/>
      </dsp:txXfrm>
    </dsp:sp>
    <dsp:sp modelId="{8ECB98E8-EA75-4DDF-B91A-B91E34C1E5A2}">
      <dsp:nvSpPr>
        <dsp:cNvPr id="0" name=""/>
        <dsp:cNvSpPr/>
      </dsp:nvSpPr>
      <dsp:spPr>
        <a:xfrm>
          <a:off x="2243619" y="709835"/>
          <a:ext cx="1963594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i="1" kern="1200" dirty="0"/>
            <a:t>Action plan of the Council of ministers of Bosnia and Herzegovina for the implementation of the initiative “Open Government Partnership” 2019 – 2021</a:t>
          </a:r>
          <a:endParaRPr lang="en-US" sz="1900" i="1" kern="1200" dirty="0"/>
        </a:p>
      </dsp:txBody>
      <dsp:txXfrm>
        <a:off x="2243619" y="709835"/>
        <a:ext cx="1963594" cy="3461788"/>
      </dsp:txXfrm>
    </dsp:sp>
    <dsp:sp modelId="{6D518ED5-D04D-4984-93AA-F70F46A619E7}">
      <dsp:nvSpPr>
        <dsp:cNvPr id="0" name=""/>
        <dsp:cNvSpPr/>
      </dsp:nvSpPr>
      <dsp:spPr>
        <a:xfrm>
          <a:off x="4482117" y="21181"/>
          <a:ext cx="1963594" cy="688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Montenegro</a:t>
          </a:r>
        </a:p>
      </dsp:txBody>
      <dsp:txXfrm>
        <a:off x="4482117" y="21181"/>
        <a:ext cx="1963594" cy="688653"/>
      </dsp:txXfrm>
    </dsp:sp>
    <dsp:sp modelId="{C272CAAF-38F6-46CE-ACE2-4A5860BD5E17}">
      <dsp:nvSpPr>
        <dsp:cNvPr id="0" name=""/>
        <dsp:cNvSpPr/>
      </dsp:nvSpPr>
      <dsp:spPr>
        <a:xfrm>
          <a:off x="4482117" y="709835"/>
          <a:ext cx="1963594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i="1" u="none" kern="1200" dirty="0"/>
            <a:t>Open Government Partnership National Action Plan 2018-2020</a:t>
          </a:r>
          <a:endParaRPr lang="en-US" sz="1900" i="1" u="none" kern="1200" dirty="0"/>
        </a:p>
      </dsp:txBody>
      <dsp:txXfrm>
        <a:off x="4482117" y="709835"/>
        <a:ext cx="1963594" cy="3461788"/>
      </dsp:txXfrm>
    </dsp:sp>
    <dsp:sp modelId="{5A8600C3-1106-476D-8823-C61F2B5F06FD}">
      <dsp:nvSpPr>
        <dsp:cNvPr id="0" name=""/>
        <dsp:cNvSpPr/>
      </dsp:nvSpPr>
      <dsp:spPr>
        <a:xfrm>
          <a:off x="6720614" y="21181"/>
          <a:ext cx="1963594" cy="688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North Macedonia</a:t>
          </a:r>
          <a:endParaRPr lang="en-US" sz="1900" kern="1200" dirty="0"/>
        </a:p>
      </dsp:txBody>
      <dsp:txXfrm>
        <a:off x="6720614" y="21181"/>
        <a:ext cx="1963594" cy="688653"/>
      </dsp:txXfrm>
    </dsp:sp>
    <dsp:sp modelId="{250ECE1F-23BA-43A8-894D-1626625F17B3}">
      <dsp:nvSpPr>
        <dsp:cNvPr id="0" name=""/>
        <dsp:cNvSpPr/>
      </dsp:nvSpPr>
      <dsp:spPr>
        <a:xfrm>
          <a:off x="6720614" y="709835"/>
          <a:ext cx="1963594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i="1" kern="1200" dirty="0"/>
            <a:t>Open Government Partnership National Action Plan 2018-2020</a:t>
          </a:r>
          <a:endParaRPr lang="en-US" sz="1900" i="1" kern="1200" dirty="0"/>
        </a:p>
      </dsp:txBody>
      <dsp:txXfrm>
        <a:off x="6720614" y="709835"/>
        <a:ext cx="1963594" cy="3461788"/>
      </dsp:txXfrm>
    </dsp:sp>
    <dsp:sp modelId="{FC8F2770-EB62-41C7-BF8C-D614CDD381CE}">
      <dsp:nvSpPr>
        <dsp:cNvPr id="0" name=""/>
        <dsp:cNvSpPr/>
      </dsp:nvSpPr>
      <dsp:spPr>
        <a:xfrm>
          <a:off x="8959112" y="21181"/>
          <a:ext cx="1963594" cy="6886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Serbia</a:t>
          </a:r>
          <a:endParaRPr lang="en-US" sz="1900" kern="1200" dirty="0"/>
        </a:p>
      </dsp:txBody>
      <dsp:txXfrm>
        <a:off x="8959112" y="21181"/>
        <a:ext cx="1963594" cy="688653"/>
      </dsp:txXfrm>
    </dsp:sp>
    <dsp:sp modelId="{5E65DC74-2EC9-43E1-9ACD-114A27DED165}">
      <dsp:nvSpPr>
        <dsp:cNvPr id="0" name=""/>
        <dsp:cNvSpPr/>
      </dsp:nvSpPr>
      <dsp:spPr>
        <a:xfrm>
          <a:off x="8959112" y="709835"/>
          <a:ext cx="1963594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900" i="1" kern="1200" dirty="0"/>
            <a:t>Action plan for the implementation of the Open Government Partnership initiative in the Republic of Serbia for 2020-2022</a:t>
          </a:r>
          <a:endParaRPr lang="en-US" sz="1900" i="1" kern="1200" dirty="0"/>
        </a:p>
      </dsp:txBody>
      <dsp:txXfrm>
        <a:off x="8959112" y="709835"/>
        <a:ext cx="1963594" cy="3461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6B04F-6D78-456D-A700-4B9BCDCE8750}">
      <dsp:nvSpPr>
        <dsp:cNvPr id="0" name=""/>
        <dsp:cNvSpPr/>
      </dsp:nvSpPr>
      <dsp:spPr>
        <a:xfrm>
          <a:off x="0" y="349840"/>
          <a:ext cx="10927829" cy="23908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479044" rIns="84812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300" kern="1200" dirty="0"/>
            <a:t>Commitment 4: Expansion and increased accessibility of the Open Data Portal to increase transparency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Increasing the number of datasets accessible through the open data portal.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/>
            <a:t>Raising awareness and promoting usage through multiple communication channels.</a:t>
          </a:r>
          <a:endParaRPr lang="en-US" sz="2300" kern="1200"/>
        </a:p>
      </dsp:txBody>
      <dsp:txXfrm>
        <a:off x="0" y="349840"/>
        <a:ext cx="10927829" cy="2390849"/>
      </dsp:txXfrm>
    </dsp:sp>
    <dsp:sp modelId="{0A7EB7A1-4929-412E-B3F3-05CA27498F1C}">
      <dsp:nvSpPr>
        <dsp:cNvPr id="0" name=""/>
        <dsp:cNvSpPr/>
      </dsp:nvSpPr>
      <dsp:spPr>
        <a:xfrm>
          <a:off x="546391" y="10359"/>
          <a:ext cx="7649480" cy="678960"/>
        </a:xfrm>
        <a:prstGeom prst="roundRect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Albania</a:t>
          </a:r>
          <a:endParaRPr lang="en-US" sz="2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579535" y="43503"/>
        <a:ext cx="7583192" cy="612672"/>
      </dsp:txXfrm>
    </dsp:sp>
    <dsp:sp modelId="{839A5520-7442-47A0-8FAB-F77A2B7E1438}">
      <dsp:nvSpPr>
        <dsp:cNvPr id="0" name=""/>
        <dsp:cNvSpPr/>
      </dsp:nvSpPr>
      <dsp:spPr>
        <a:xfrm>
          <a:off x="0" y="3204370"/>
          <a:ext cx="10927829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479044" rIns="848121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300" kern="1200" dirty="0"/>
            <a:t>Measure 1: Open data on public procurement</a:t>
          </a:r>
          <a:endParaRPr lang="en-US" sz="2300" kern="1200" dirty="0"/>
        </a:p>
      </dsp:txBody>
      <dsp:txXfrm>
        <a:off x="0" y="3204370"/>
        <a:ext cx="10927829" cy="978075"/>
      </dsp:txXfrm>
    </dsp:sp>
    <dsp:sp modelId="{83E0ADAB-E8C3-41A0-91F2-594E8367171F}">
      <dsp:nvSpPr>
        <dsp:cNvPr id="0" name=""/>
        <dsp:cNvSpPr/>
      </dsp:nvSpPr>
      <dsp:spPr>
        <a:xfrm>
          <a:off x="546391" y="2864890"/>
          <a:ext cx="7649480" cy="678960"/>
        </a:xfrm>
        <a:prstGeom prst="roundRect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Bosnia and Herzegovina</a:t>
          </a:r>
        </a:p>
      </dsp:txBody>
      <dsp:txXfrm>
        <a:off x="579535" y="2898034"/>
        <a:ext cx="7583192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DCED9-34AC-4F28-9DA7-85C90003D92F}">
      <dsp:nvSpPr>
        <dsp:cNvPr id="0" name=""/>
        <dsp:cNvSpPr/>
      </dsp:nvSpPr>
      <dsp:spPr>
        <a:xfrm>
          <a:off x="0" y="292937"/>
          <a:ext cx="10927829" cy="765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Commitment 3: Proactive publication of information</a:t>
          </a:r>
        </a:p>
      </dsp:txBody>
      <dsp:txXfrm>
        <a:off x="0" y="292937"/>
        <a:ext cx="10927829" cy="765450"/>
      </dsp:txXfrm>
    </dsp:sp>
    <dsp:sp modelId="{448899E0-377A-4C7A-9D69-C18CFB903725}">
      <dsp:nvSpPr>
        <dsp:cNvPr id="0" name=""/>
        <dsp:cNvSpPr/>
      </dsp:nvSpPr>
      <dsp:spPr>
        <a:xfrm>
          <a:off x="546391" y="27257"/>
          <a:ext cx="764948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Montenegro</a:t>
          </a:r>
          <a:endParaRPr lang="en-US" sz="2500" kern="1200" dirty="0"/>
        </a:p>
      </dsp:txBody>
      <dsp:txXfrm>
        <a:off x="572330" y="53196"/>
        <a:ext cx="7597602" cy="479482"/>
      </dsp:txXfrm>
    </dsp:sp>
    <dsp:sp modelId="{31C2E0C6-A5D4-473E-8D72-F9090C605AF6}">
      <dsp:nvSpPr>
        <dsp:cNvPr id="0" name=""/>
        <dsp:cNvSpPr/>
      </dsp:nvSpPr>
      <dsp:spPr>
        <a:xfrm>
          <a:off x="0" y="1421267"/>
          <a:ext cx="10927829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/>
            <a:t>Measure 4: Open data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Cataloguing data sets in state institutions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Regional initiatives for cooperation in the field of open data</a:t>
          </a:r>
          <a:endParaRPr lang="en-US" sz="1800" kern="1200" dirty="0"/>
        </a:p>
      </dsp:txBody>
      <dsp:txXfrm>
        <a:off x="0" y="1421267"/>
        <a:ext cx="10927829" cy="1360800"/>
      </dsp:txXfrm>
    </dsp:sp>
    <dsp:sp modelId="{F69DD973-4308-486C-9767-C546B21850E5}">
      <dsp:nvSpPr>
        <dsp:cNvPr id="0" name=""/>
        <dsp:cNvSpPr/>
      </dsp:nvSpPr>
      <dsp:spPr>
        <a:xfrm>
          <a:off x="546391" y="1155587"/>
          <a:ext cx="7649480" cy="531360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North Macedonia</a:t>
          </a:r>
          <a:endParaRPr lang="en-US" sz="2500" kern="1200" dirty="0"/>
        </a:p>
      </dsp:txBody>
      <dsp:txXfrm>
        <a:off x="572330" y="1181526"/>
        <a:ext cx="7597602" cy="479482"/>
      </dsp:txXfrm>
    </dsp:sp>
    <dsp:sp modelId="{89301C67-B0BA-4E45-8E93-00A63D48FFEF}">
      <dsp:nvSpPr>
        <dsp:cNvPr id="0" name=""/>
        <dsp:cNvSpPr/>
      </dsp:nvSpPr>
      <dsp:spPr>
        <a:xfrm>
          <a:off x="0" y="3144947"/>
          <a:ext cx="10927829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121" tIns="374904" rIns="84812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/>
            <a:t>Commitment 10: Improving the management of access to data exchanged in the public administration system</a:t>
          </a:r>
          <a:endParaRPr lang="en-US" sz="1800" kern="1200" dirty="0"/>
        </a:p>
      </dsp:txBody>
      <dsp:txXfrm>
        <a:off x="0" y="3144947"/>
        <a:ext cx="10927829" cy="1020600"/>
      </dsp:txXfrm>
    </dsp:sp>
    <dsp:sp modelId="{A258A1EA-FB29-48D9-BA36-B40C3CC5285A}">
      <dsp:nvSpPr>
        <dsp:cNvPr id="0" name=""/>
        <dsp:cNvSpPr/>
      </dsp:nvSpPr>
      <dsp:spPr>
        <a:xfrm>
          <a:off x="546391" y="2879267"/>
          <a:ext cx="7649480" cy="531360"/>
        </a:xfrm>
        <a:prstGeom prst="roundRect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32" tIns="0" rIns="289132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Serbia</a:t>
          </a:r>
          <a:endParaRPr lang="en-US" sz="25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572330" y="2905206"/>
        <a:ext cx="759760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F5705-8099-4EC5-93B6-CA630D27D1D6}">
      <dsp:nvSpPr>
        <dsp:cNvPr id="0" name=""/>
        <dsp:cNvSpPr/>
      </dsp:nvSpPr>
      <dsp:spPr>
        <a:xfrm>
          <a:off x="0" y="1798"/>
          <a:ext cx="97240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9B9D5-E188-450B-8432-FA7E895D11B8}">
      <dsp:nvSpPr>
        <dsp:cNvPr id="0" name=""/>
        <dsp:cNvSpPr/>
      </dsp:nvSpPr>
      <dsp:spPr>
        <a:xfrm>
          <a:off x="0" y="1798"/>
          <a:ext cx="1944806" cy="12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Datasets</a:t>
          </a:r>
          <a:endParaRPr lang="en-US" sz="3200" kern="1200"/>
        </a:p>
      </dsp:txBody>
      <dsp:txXfrm>
        <a:off x="0" y="1798"/>
        <a:ext cx="1944806" cy="1226586"/>
      </dsp:txXfrm>
    </dsp:sp>
    <dsp:sp modelId="{9880B95F-5B6A-4D19-BD5B-ABECB6129240}">
      <dsp:nvSpPr>
        <dsp:cNvPr id="0" name=""/>
        <dsp:cNvSpPr/>
      </dsp:nvSpPr>
      <dsp:spPr>
        <a:xfrm>
          <a:off x="2090666" y="57498"/>
          <a:ext cx="7633364" cy="1113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Data and it’s associated metadata</a:t>
          </a:r>
          <a:endParaRPr lang="en-US" sz="2600" kern="1200"/>
        </a:p>
      </dsp:txBody>
      <dsp:txXfrm>
        <a:off x="2090666" y="57498"/>
        <a:ext cx="7633364" cy="1113990"/>
      </dsp:txXfrm>
    </dsp:sp>
    <dsp:sp modelId="{6C9A8352-7007-4D88-8D31-EE16AF99E17C}">
      <dsp:nvSpPr>
        <dsp:cNvPr id="0" name=""/>
        <dsp:cNvSpPr/>
      </dsp:nvSpPr>
      <dsp:spPr>
        <a:xfrm>
          <a:off x="1944806" y="1171488"/>
          <a:ext cx="77792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52865F-39C2-4D64-BDFA-29E6B2DA496E}">
      <dsp:nvSpPr>
        <dsp:cNvPr id="0" name=""/>
        <dsp:cNvSpPr/>
      </dsp:nvSpPr>
      <dsp:spPr>
        <a:xfrm>
          <a:off x="0" y="1228385"/>
          <a:ext cx="97240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D752FC-DF0B-4C22-A37B-A1CBACBE18B1}">
      <dsp:nvSpPr>
        <dsp:cNvPr id="0" name=""/>
        <dsp:cNvSpPr/>
      </dsp:nvSpPr>
      <dsp:spPr>
        <a:xfrm>
          <a:off x="0" y="1228385"/>
          <a:ext cx="1944806" cy="12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Resources</a:t>
          </a:r>
          <a:endParaRPr lang="en-US" sz="3200" kern="1200"/>
        </a:p>
      </dsp:txBody>
      <dsp:txXfrm>
        <a:off x="0" y="1228385"/>
        <a:ext cx="1944806" cy="1226586"/>
      </dsp:txXfrm>
    </dsp:sp>
    <dsp:sp modelId="{2850ADFA-A82D-4E41-A971-0D929253E51C}">
      <dsp:nvSpPr>
        <dsp:cNvPr id="0" name=""/>
        <dsp:cNvSpPr/>
      </dsp:nvSpPr>
      <dsp:spPr>
        <a:xfrm>
          <a:off x="2090666" y="1284085"/>
          <a:ext cx="7633364" cy="1113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csv, html, </a:t>
          </a:r>
          <a:r>
            <a:rPr lang="en-US" sz="2600" kern="1200" dirty="0" err="1"/>
            <a:t>xls</a:t>
          </a:r>
          <a:r>
            <a:rPr lang="en-US" sz="2600" kern="1200" dirty="0"/>
            <a:t>, json, xlsx, doc, docx, </a:t>
          </a:r>
          <a:r>
            <a:rPr lang="en-US" sz="2600" kern="1200" dirty="0" err="1"/>
            <a:t>rdf</a:t>
          </a:r>
          <a:r>
            <a:rPr lang="en-US" sz="2600" kern="1200" dirty="0"/>
            <a:t>, txt, jpg, </a:t>
          </a:r>
          <a:r>
            <a:rPr lang="en-US" sz="2600" kern="1200" dirty="0" err="1"/>
            <a:t>png</a:t>
          </a:r>
          <a:r>
            <a:rPr lang="en-US" sz="2600" kern="1200" dirty="0"/>
            <a:t>, gif, tiff, pdf, </a:t>
          </a:r>
          <a:r>
            <a:rPr lang="en-US" sz="2600" kern="1200" dirty="0" err="1"/>
            <a:t>odf</a:t>
          </a:r>
          <a:r>
            <a:rPr lang="en-US" sz="2600" kern="1200" dirty="0"/>
            <a:t>, </a:t>
          </a:r>
          <a:r>
            <a:rPr lang="en-US" sz="2600" kern="1200" dirty="0" err="1"/>
            <a:t>ods</a:t>
          </a:r>
          <a:r>
            <a:rPr lang="en-US" sz="2600" kern="1200" dirty="0"/>
            <a:t>, </a:t>
          </a:r>
          <a:r>
            <a:rPr lang="en-US" sz="2600" kern="1200" dirty="0" err="1"/>
            <a:t>odt</a:t>
          </a:r>
          <a:r>
            <a:rPr lang="en-US" sz="2600" kern="1200" dirty="0"/>
            <a:t>, </a:t>
          </a:r>
          <a:r>
            <a:rPr lang="en-US" sz="2600" kern="1200" dirty="0" err="1"/>
            <a:t>tsv</a:t>
          </a:r>
          <a:r>
            <a:rPr lang="en-US" sz="2600" kern="1200" dirty="0"/>
            <a:t>, </a:t>
          </a:r>
          <a:r>
            <a:rPr lang="en-US" sz="2600" kern="1200" dirty="0" err="1"/>
            <a:t>geojson</a:t>
          </a:r>
          <a:r>
            <a:rPr lang="en-US" sz="2600" kern="1200" dirty="0"/>
            <a:t> and xml files, </a:t>
          </a:r>
          <a:r>
            <a:rPr lang="en-US" sz="2600" kern="1200" dirty="0" err="1"/>
            <a:t>api</a:t>
          </a:r>
          <a:endParaRPr lang="en-US" sz="2600" kern="1200" dirty="0"/>
        </a:p>
      </dsp:txBody>
      <dsp:txXfrm>
        <a:off x="2090666" y="1284085"/>
        <a:ext cx="7633364" cy="1113990"/>
      </dsp:txXfrm>
    </dsp:sp>
    <dsp:sp modelId="{53014346-5480-4190-93C8-4BF96B448CC3}">
      <dsp:nvSpPr>
        <dsp:cNvPr id="0" name=""/>
        <dsp:cNvSpPr/>
      </dsp:nvSpPr>
      <dsp:spPr>
        <a:xfrm>
          <a:off x="1944806" y="2398075"/>
          <a:ext cx="77792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0FB59B-21AA-4DAD-B9B5-DC140017DFAA}">
      <dsp:nvSpPr>
        <dsp:cNvPr id="0" name=""/>
        <dsp:cNvSpPr/>
      </dsp:nvSpPr>
      <dsp:spPr>
        <a:xfrm>
          <a:off x="0" y="2454972"/>
          <a:ext cx="97240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AF594-0B0B-4228-9121-FDF1558721EC}">
      <dsp:nvSpPr>
        <dsp:cNvPr id="0" name=""/>
        <dsp:cNvSpPr/>
      </dsp:nvSpPr>
      <dsp:spPr>
        <a:xfrm>
          <a:off x="0" y="2454972"/>
          <a:ext cx="1944806" cy="122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Groups</a:t>
          </a:r>
          <a:endParaRPr lang="en-US" sz="3200" kern="1200"/>
        </a:p>
      </dsp:txBody>
      <dsp:txXfrm>
        <a:off x="0" y="2454972"/>
        <a:ext cx="1944806" cy="1226586"/>
      </dsp:txXfrm>
    </dsp:sp>
    <dsp:sp modelId="{5D553C53-B380-4ABE-A8D8-56D810B38453}">
      <dsp:nvSpPr>
        <dsp:cNvPr id="0" name=""/>
        <dsp:cNvSpPr/>
      </dsp:nvSpPr>
      <dsp:spPr>
        <a:xfrm>
          <a:off x="2090666" y="2510672"/>
          <a:ext cx="7633364" cy="1113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home to Datasets and Resources that share a common publisher</a:t>
          </a:r>
          <a:endParaRPr lang="en-US" sz="2600" kern="1200"/>
        </a:p>
      </dsp:txBody>
      <dsp:txXfrm>
        <a:off x="2090666" y="2510672"/>
        <a:ext cx="7633364" cy="1113990"/>
      </dsp:txXfrm>
    </dsp:sp>
    <dsp:sp modelId="{35E1F9F1-9F80-40CC-9024-5B55A9103B56}">
      <dsp:nvSpPr>
        <dsp:cNvPr id="0" name=""/>
        <dsp:cNvSpPr/>
      </dsp:nvSpPr>
      <dsp:spPr>
        <a:xfrm>
          <a:off x="1944806" y="3624662"/>
          <a:ext cx="77792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26A82-0D5A-4902-BC3F-CF0DE7ACC04D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CF1E1-7415-4B2E-B4E4-B64C73234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51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80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sr-Latn-RS" sz="2000" b="0" i="0" dirty="0">
              <a:solidFill>
                <a:srgbClr val="000000"/>
              </a:solidFill>
              <a:effectLst/>
              <a:latin typeface="ff-dagny-web-pro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97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25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56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223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13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 fontAlgn="base"/>
            <a:endParaRPr lang="en-GB" sz="18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50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67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2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49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3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3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45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33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66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24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CF1E1-7415-4B2E-B4E4-B64C732343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5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C768B-83D3-41F0-9ACE-74CF8AFA3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C143EC-0EF8-40B3-84CB-40B5F1283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834B-F149-4E92-8DDB-4A331F64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1D838-21A6-4D2A-9AB6-27C94F52B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E7075-373E-4DA4-84B9-751329C8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3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05DC9-6CCB-4A60-8479-933D4C5E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85F19-72B2-4F70-99DB-709023337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EAA0-28A5-4159-A6F7-C75E7F79C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7E2D3-8E06-4ACA-B6A6-28552842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52CB6-DE02-46B3-95C6-0915857D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1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45F48-A4C8-4F38-BD1D-390911132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42654-172D-41D9-A183-B496A261A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742C4-84F5-4F87-A3F9-5F276492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8E6B-5DFD-4875-B1C3-9AA1A067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BC104-0C30-4BF5-AF57-8AE3FBDA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A2A1-DC05-4E99-9F99-D5A192720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AD0D-BDFF-41BE-A363-C28E5C2C0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41CE0-4379-40F1-B1CE-F86E7722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DE634-B0BA-48B1-8F94-3E459068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B0FD1-BA50-4193-94A7-DD5F22F0B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8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035D1-2D36-44C4-BB48-A6AB1A44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BD615-5F46-48EF-B092-9206C6C7A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8811F-4ED1-4AC3-8ADE-61628638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A1395-C6AF-40E1-BB60-DD0D233D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93841-50AF-4541-A63C-F1D6D859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9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AC0DA-1582-4F42-BE2E-96EAF281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0DABA-E5BE-4E97-9C2C-F630DC53C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02E04-A417-465B-B0B6-7A10C331B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4C098-2345-4DB2-B471-5B0E3CE3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24FB5-1B1E-4378-A9D0-76C62F8E6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080FD-C457-4790-9FB0-DEF3D088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3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760B-8049-45A6-BB75-D6D6DDEF0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526D7-606E-4788-B7D9-8A10DED38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304D3-996B-4777-9946-F96B090B8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F8725-CE03-40EB-9881-B41082C3A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9F080-DEAF-4ABF-A298-C2AC41B11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F1D366-C653-4FAF-870E-521529F4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6D916-4288-49B3-A777-6E37A6749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5D7CC2-E04F-4AE7-8996-FE01F06C1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0117-71C8-478C-8C03-02239FE66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CE646-1C4C-40B0-B0DC-E70ADB9E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C3C088-A190-4D98-98AE-8AB2710D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194E3-FFFA-4B8F-BB70-63B1A338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7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17DA8-5689-4F0B-BDAC-6FCA8679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ECA0D-06B3-482E-BCD1-006737EA1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CB9D1-515E-44B5-8A0A-8C1E2B38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C321C-2517-408C-A4A7-077C88EE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530F7-74E0-4F00-81AE-09B443F57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30D45-5A38-4535-9D33-FBCE6807C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7CD86-CFA4-481F-9ABB-1524E6B6F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3DC78-87A5-4569-B421-0B939631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527D4-E188-412C-8BBE-DDABCA73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2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07982-04E2-4283-97FD-09BE4DC15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B23870-202B-4497-A7C3-13E9D72C1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369EFA-0730-44CD-92F5-89DE2D98E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7738D-AFDD-4202-96C5-AD78CBF5B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1FE2D-B7CD-4A8F-A323-0EBD477A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52D3B-08DE-44E7-A66E-14B5B78F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0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E249B-19DF-4A12-AE6E-614D3B864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29371-BE04-458C-B579-1BF046385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30480-90EA-4B70-9995-7FCBFAF86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9356-4E3F-41A2-812D-B06EA68B1692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7A136-B886-4B84-BDF6-FB91CF8B46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3BD22-17BB-4633-B56C-A3C465C3D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E9BFE-D841-47F1-915F-B73432B49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2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data.gov.al/" TargetMode="External"/><Relationship Id="rId7" Type="http://schemas.openxmlformats.org/officeDocument/2006/relationships/hyperlink" Target="https://data.gov.r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.gov.mk/" TargetMode="External"/><Relationship Id="rId5" Type="http://schemas.openxmlformats.org/officeDocument/2006/relationships/hyperlink" Target="https://data.gov.me/" TargetMode="External"/><Relationship Id="rId4" Type="http://schemas.openxmlformats.org/officeDocument/2006/relationships/hyperlink" Target="https://opendata.ba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947C9-2C83-41DC-98D9-F74EDB61C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775" y="1720711"/>
            <a:ext cx="10053763" cy="17019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Open data in standardized formats </a:t>
            </a:r>
            <a:br>
              <a:rPr lang="en-US" sz="48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IT perspective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D16CD-024C-4D77-B2E8-A58109851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Nataša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Veljković</a:t>
            </a:r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Assistant professor, University of </a:t>
            </a:r>
            <a:r>
              <a:rPr lang="en-US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Niš</a:t>
            </a:r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Faculty of Electronic Engineering</a:t>
            </a:r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B983935A-1CF0-4008-BD2B-8FEBE0291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762" y="213181"/>
            <a:ext cx="1371600" cy="500014"/>
          </a:xfrm>
          <a:prstGeom prst="rect">
            <a:avLst/>
          </a:prstGeom>
        </p:spPr>
      </p:pic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98F5645-78DF-466A-AADC-FA62A8EE4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35" y="22088"/>
            <a:ext cx="882199" cy="8821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5C1BBC-D78B-4896-87C5-C8D5E391315C}"/>
              </a:ext>
            </a:extLst>
          </p:cNvPr>
          <p:cNvSpPr txBox="1"/>
          <p:nvPr/>
        </p:nvSpPr>
        <p:spPr>
          <a:xfrm>
            <a:off x="1432434" y="67253"/>
            <a:ext cx="609407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OGP Western Balkans Regional Meeting</a:t>
            </a:r>
            <a:endParaRPr lang="sr-Latn-RS" sz="2400" b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sr-Latn-RS" sz="1600" b="1" i="1" dirty="0">
                <a:solidFill>
                  <a:schemeClr val="bg1">
                    <a:lumMod val="95000"/>
                  </a:schemeClr>
                </a:solidFill>
              </a:rPr>
              <a:t>21.October 2021.</a:t>
            </a:r>
            <a:endParaRPr lang="en-US" sz="16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314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18850-7B1E-44FD-BB64-6A0C492E3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4959603" cy="1642969"/>
          </a:xfrm>
        </p:spPr>
        <p:txBody>
          <a:bodyPr anchor="b">
            <a:normAutofit/>
          </a:bodyPr>
          <a:lstStyle/>
          <a:p>
            <a:r>
              <a:rPr lang="en-GB" sz="4000" dirty="0"/>
              <a:t>Publishing open data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5E73B-CC1E-42E7-AC15-4DA1513CB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8"/>
            <a:ext cx="4959603" cy="3522569"/>
          </a:xfrm>
        </p:spPr>
        <p:txBody>
          <a:bodyPr anchor="t">
            <a:normAutofit/>
          </a:bodyPr>
          <a:lstStyle/>
          <a:p>
            <a:r>
              <a:rPr lang="en-GB" sz="2000" dirty="0"/>
              <a:t>Clean and tidy data are:</a:t>
            </a:r>
          </a:p>
          <a:p>
            <a:pPr lvl="1"/>
            <a:r>
              <a:rPr lang="en-GB" sz="2000"/>
              <a:t>Easy to manipulate</a:t>
            </a:r>
          </a:p>
          <a:p>
            <a:pPr lvl="1"/>
            <a:r>
              <a:rPr lang="en-GB" sz="2000"/>
              <a:t>Easy to model</a:t>
            </a:r>
          </a:p>
          <a:p>
            <a:pPr lvl="1"/>
            <a:r>
              <a:rPr lang="en-GB" sz="2000"/>
              <a:t>Easy to visualize</a:t>
            </a:r>
          </a:p>
          <a:p>
            <a:r>
              <a:rPr lang="en-GB" sz="2000" dirty="0"/>
              <a:t>To have tidy data follow the structure:</a:t>
            </a:r>
          </a:p>
          <a:p>
            <a:pPr lvl="1"/>
            <a:r>
              <a:rPr lang="en-GB" sz="2000"/>
              <a:t>Each variable is a column.</a:t>
            </a:r>
          </a:p>
          <a:p>
            <a:pPr lvl="1"/>
            <a:r>
              <a:rPr lang="en-GB" sz="2000"/>
              <a:t>Each observation is a row.</a:t>
            </a:r>
          </a:p>
          <a:p>
            <a:pPr lvl="1"/>
            <a:r>
              <a:rPr lang="en-GB" sz="2000"/>
              <a:t>Each type of observational unit is a table</a:t>
            </a:r>
          </a:p>
          <a:p>
            <a:endParaRPr lang="en-GB" sz="2000" dirty="0"/>
          </a:p>
          <a:p>
            <a:endParaRPr lang="en-US" sz="2000" dirty="0"/>
          </a:p>
          <a:p>
            <a:pPr marL="457200" lvl="1" indent="0">
              <a:buNone/>
            </a:pPr>
            <a:endParaRPr lang="en-GB" sz="20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EE1D0295-53E0-4147-869B-C62922FFB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9901" y="489118"/>
            <a:ext cx="4646105" cy="546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7C4AD-0FFF-467B-9E66-E029B2E2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r-Latn-RS" sz="4000" dirty="0" err="1">
                <a:solidFill>
                  <a:srgbClr val="FFFFFF"/>
                </a:solidFill>
              </a:rPr>
              <a:t>Type</a:t>
            </a:r>
            <a:r>
              <a:rPr lang="sr-Latn-RS" sz="4000" dirty="0">
                <a:solidFill>
                  <a:srgbClr val="FFFFFF"/>
                </a:solidFill>
              </a:rPr>
              <a:t> </a:t>
            </a:r>
            <a:r>
              <a:rPr lang="sr-Latn-RS" sz="4000" dirty="0" err="1">
                <a:solidFill>
                  <a:srgbClr val="FFFFFF"/>
                </a:solidFill>
              </a:rPr>
              <a:t>of</a:t>
            </a:r>
            <a:r>
              <a:rPr lang="sr-Latn-RS" sz="4000" dirty="0">
                <a:solidFill>
                  <a:srgbClr val="FFFFFF"/>
                </a:solidFill>
              </a:rPr>
              <a:t> data on OGP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CF053-94FC-4471-82BB-4BB724E4C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sr-Latn-RS" sz="2400" dirty="0"/>
              <a:t>Data </a:t>
            </a:r>
            <a:r>
              <a:rPr lang="sr-Latn-RS" sz="2400" dirty="0" err="1"/>
              <a:t>found</a:t>
            </a:r>
            <a:r>
              <a:rPr lang="sr-Latn-RS" sz="2400" dirty="0"/>
              <a:t> on </a:t>
            </a:r>
            <a:r>
              <a:rPr lang="sr-Latn-RS" sz="2400" dirty="0" err="1"/>
              <a:t>OGPs</a:t>
            </a:r>
            <a:r>
              <a:rPr lang="sr-Latn-RS" sz="2400" dirty="0"/>
              <a:t> </a:t>
            </a:r>
            <a:r>
              <a:rPr lang="sr-Latn-RS" sz="2400" dirty="0" err="1"/>
              <a:t>can</a:t>
            </a:r>
            <a:r>
              <a:rPr lang="sr-Latn-RS" sz="2400" dirty="0"/>
              <a:t> be </a:t>
            </a:r>
            <a:r>
              <a:rPr lang="sr-Latn-RS" sz="2400" dirty="0" err="1"/>
              <a:t>classified</a:t>
            </a:r>
            <a:r>
              <a:rPr lang="sr-Latn-RS" sz="2400" dirty="0"/>
              <a:t> </a:t>
            </a:r>
            <a:r>
              <a:rPr lang="sr-Latn-RS" sz="2400" dirty="0" err="1"/>
              <a:t>into</a:t>
            </a:r>
            <a:r>
              <a:rPr lang="sr-Latn-RS" sz="2400" dirty="0"/>
              <a:t>:</a:t>
            </a:r>
          </a:p>
          <a:p>
            <a:pPr lvl="1"/>
            <a:r>
              <a:rPr lang="sr-Latn-RS" dirty="0" err="1"/>
              <a:t>Primary</a:t>
            </a:r>
            <a:r>
              <a:rPr lang="sr-Latn-RS" dirty="0"/>
              <a:t> </a:t>
            </a:r>
          </a:p>
          <a:p>
            <a:pPr lvl="1"/>
            <a:r>
              <a:rPr lang="sr-Latn-RS" dirty="0" err="1"/>
              <a:t>Secondary</a:t>
            </a:r>
            <a:endParaRPr lang="sr-Latn-RS" dirty="0"/>
          </a:p>
          <a:p>
            <a:pPr lvl="1"/>
            <a:r>
              <a:rPr lang="sr-Latn-RS" dirty="0" err="1"/>
              <a:t>Qualitative</a:t>
            </a:r>
            <a:r>
              <a:rPr lang="sr-Latn-RS" dirty="0"/>
              <a:t> </a:t>
            </a:r>
          </a:p>
          <a:p>
            <a:pPr lvl="1"/>
            <a:r>
              <a:rPr lang="sr-Latn-RS" dirty="0" err="1"/>
              <a:t>Quantitative</a:t>
            </a:r>
            <a:endParaRPr lang="sr-Latn-R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Data types:</a:t>
            </a:r>
          </a:p>
          <a:p>
            <a:pPr lvl="1"/>
            <a:r>
              <a:rPr lang="en-GB" sz="2000" dirty="0"/>
              <a:t>Observational, Experimental, Derived or compiled, Simulation, Reference or canonical</a:t>
            </a:r>
            <a:endParaRPr lang="sr-Latn-RS" sz="2000" dirty="0"/>
          </a:p>
          <a:p>
            <a:r>
              <a:rPr lang="en-US" dirty="0"/>
              <a:t>Common file formats:</a:t>
            </a:r>
          </a:p>
          <a:p>
            <a:pPr marL="457200" lvl="1" indent="0">
              <a:buNone/>
            </a:pPr>
            <a:r>
              <a:rPr lang="en-US" dirty="0"/>
              <a:t> csv, html, </a:t>
            </a:r>
            <a:r>
              <a:rPr lang="en-US" dirty="0" err="1"/>
              <a:t>xls</a:t>
            </a:r>
            <a:r>
              <a:rPr lang="en-US" dirty="0"/>
              <a:t>, json, xlsx, doc, docx, </a:t>
            </a:r>
            <a:r>
              <a:rPr lang="en-US" dirty="0" err="1"/>
              <a:t>rdf</a:t>
            </a:r>
            <a:r>
              <a:rPr lang="en-US" dirty="0"/>
              <a:t>, txt, jpg, </a:t>
            </a:r>
            <a:r>
              <a:rPr lang="en-US" dirty="0" err="1"/>
              <a:t>png</a:t>
            </a:r>
            <a:r>
              <a:rPr lang="en-US" dirty="0"/>
              <a:t>, gif, tiff, pdf, </a:t>
            </a:r>
            <a:r>
              <a:rPr lang="en-US" dirty="0" err="1"/>
              <a:t>odf</a:t>
            </a:r>
            <a:r>
              <a:rPr lang="en-US" dirty="0"/>
              <a:t>, </a:t>
            </a:r>
            <a:r>
              <a:rPr lang="en-US" dirty="0" err="1"/>
              <a:t>ods</a:t>
            </a:r>
            <a:r>
              <a:rPr lang="en-US" dirty="0"/>
              <a:t>, </a:t>
            </a:r>
            <a:r>
              <a:rPr lang="en-US" dirty="0" err="1"/>
              <a:t>odt</a:t>
            </a:r>
            <a:r>
              <a:rPr lang="en-US" dirty="0"/>
              <a:t>, </a:t>
            </a:r>
            <a:r>
              <a:rPr lang="en-US" dirty="0" err="1"/>
              <a:t>tsv</a:t>
            </a:r>
            <a:r>
              <a:rPr lang="en-US" dirty="0"/>
              <a:t>, </a:t>
            </a:r>
            <a:r>
              <a:rPr lang="en-US" dirty="0" err="1"/>
              <a:t>geojson</a:t>
            </a:r>
            <a:r>
              <a:rPr lang="en-US" dirty="0"/>
              <a:t> and xml files.</a:t>
            </a:r>
          </a:p>
          <a:p>
            <a:pPr marL="0" indent="0">
              <a:buNone/>
            </a:pP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417619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BB5BBD-5E83-43C4-94E0-5F45E206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sr-Latn-RS" sz="4000" dirty="0">
                <a:solidFill>
                  <a:srgbClr val="FFFFFF"/>
                </a:solidFill>
              </a:rPr>
              <a:t>Open data </a:t>
            </a:r>
            <a:r>
              <a:rPr lang="en-GB" sz="4000" dirty="0">
                <a:solidFill>
                  <a:srgbClr val="FFFFFF"/>
                </a:solidFill>
              </a:rPr>
              <a:t>standards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A9100-AF59-4779-ABC0-702F4177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897" y="655976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Data Catalog Vocabulary (DCAT) is a W3C metadata recommendation for publishing data on the Web. </a:t>
            </a:r>
          </a:p>
          <a:p>
            <a:pPr lvl="1"/>
            <a:r>
              <a:rPr lang="en-US" sz="2000" dirty="0"/>
              <a:t>DCAT is deﬁned in RDF and reuses the Dublin Core Metadata vocabulary. </a:t>
            </a:r>
          </a:p>
          <a:p>
            <a:pPr lvl="1"/>
            <a:r>
              <a:rPr lang="en-US" sz="2000" dirty="0"/>
              <a:t>It contains elements for describing resources that are used primarily for cataloging, archiving and indexing of documents (e.g., in archives, libraries).</a:t>
            </a:r>
            <a:endParaRPr lang="sr-Latn-RS" sz="2000" dirty="0"/>
          </a:p>
          <a:p>
            <a:pPr lvl="1"/>
            <a:endParaRPr lang="sr-Latn-RS" sz="2000" dirty="0"/>
          </a:p>
          <a:p>
            <a:pPr lvl="1"/>
            <a:r>
              <a:rPr lang="sr-Latn-RS" sz="2000" dirty="0"/>
              <a:t>CKAN is </a:t>
            </a:r>
            <a:r>
              <a:rPr lang="sr-Latn-RS" sz="2000" dirty="0" err="1"/>
              <a:t>based</a:t>
            </a:r>
            <a:r>
              <a:rPr lang="sr-Latn-RS" sz="2000" dirty="0"/>
              <a:t> on </a:t>
            </a:r>
            <a:r>
              <a:rPr lang="sr-Latn-RS" sz="2000" dirty="0" err="1"/>
              <a:t>the</a:t>
            </a:r>
            <a:r>
              <a:rPr lang="sr-Latn-RS" sz="2000" dirty="0"/>
              <a:t> DCAT but </a:t>
            </a:r>
            <a:r>
              <a:rPr lang="sr-Latn-RS" sz="2000" dirty="0" err="1"/>
              <a:t>they</a:t>
            </a:r>
            <a:r>
              <a:rPr lang="sr-Latn-RS" sz="2000" dirty="0"/>
              <a:t> </a:t>
            </a:r>
            <a:r>
              <a:rPr lang="sr-Latn-RS" sz="2000" dirty="0" err="1"/>
              <a:t>have</a:t>
            </a:r>
            <a:r>
              <a:rPr lang="sr-Latn-RS" sz="2000" dirty="0"/>
              <a:t> some </a:t>
            </a:r>
            <a:r>
              <a:rPr lang="sr-Latn-RS" sz="2000" dirty="0" err="1"/>
              <a:t>internal</a:t>
            </a:r>
            <a:r>
              <a:rPr lang="sr-Latn-RS" sz="2000" dirty="0"/>
              <a:t> </a:t>
            </a:r>
            <a:r>
              <a:rPr lang="sr-Latn-RS" sz="2000" dirty="0" err="1"/>
              <a:t>modifications</a:t>
            </a:r>
            <a:r>
              <a:rPr lang="sr-Latn-RS" sz="2000" dirty="0"/>
              <a:t> on </a:t>
            </a:r>
            <a:r>
              <a:rPr lang="sr-Latn-RS" sz="2000" dirty="0" err="1"/>
              <a:t>the</a:t>
            </a:r>
            <a:r>
              <a:rPr lang="sr-Latn-RS" sz="2000" dirty="0"/>
              <a:t> </a:t>
            </a:r>
            <a:r>
              <a:rPr lang="sr-Latn-RS" sz="2000" dirty="0" err="1"/>
              <a:t>open</a:t>
            </a:r>
            <a:r>
              <a:rPr lang="sr-Latn-RS" sz="2000" dirty="0"/>
              <a:t> data </a:t>
            </a:r>
            <a:r>
              <a:rPr lang="sr-Latn-RS" sz="2000" dirty="0" err="1"/>
              <a:t>structure</a:t>
            </a:r>
            <a:r>
              <a:rPr lang="sr-Latn-RS" sz="2000" dirty="0"/>
              <a:t>, </a:t>
            </a:r>
            <a:r>
              <a:rPr lang="sr-Latn-RS" sz="2000" dirty="0" err="1"/>
              <a:t>recommendations</a:t>
            </a:r>
            <a:r>
              <a:rPr lang="sr-Latn-RS" sz="2000" dirty="0"/>
              <a:t> on </a:t>
            </a:r>
            <a:r>
              <a:rPr lang="sr-Latn-RS" sz="2000" dirty="0" err="1"/>
              <a:t>publishing</a:t>
            </a:r>
            <a:r>
              <a:rPr lang="sr-Latn-RS" sz="2000" dirty="0"/>
              <a:t> data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enabled</a:t>
            </a:r>
            <a:r>
              <a:rPr lang="sr-Latn-RS" sz="2000" dirty="0"/>
              <a:t> </a:t>
            </a:r>
            <a:r>
              <a:rPr lang="sr-Latn-RS" sz="2000" dirty="0" err="1"/>
              <a:t>arbitrary</a:t>
            </a:r>
            <a:r>
              <a:rPr lang="sr-Latn-RS" sz="2000" dirty="0"/>
              <a:t> meta </a:t>
            </a:r>
            <a:r>
              <a:rPr lang="sr-Latn-RS" sz="2000" dirty="0" err="1"/>
              <a:t>keys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526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7C4AD-0FFF-467B-9E66-E029B2E2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r-Latn-RS" sz="4000">
                <a:solidFill>
                  <a:srgbClr val="FFFFFF"/>
                </a:solidFill>
              </a:rPr>
              <a:t>Open data structure (metadata model)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CF053-94FC-4471-82BB-4BB724E4C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pPr lvl="0"/>
            <a:r>
              <a:rPr lang="en-GB" sz="1400" dirty="0"/>
              <a:t>id: unique id</a:t>
            </a:r>
            <a:endParaRPr lang="en-US" sz="1400" dirty="0"/>
          </a:p>
          <a:p>
            <a:pPr lvl="0"/>
            <a:r>
              <a:rPr lang="en-GB" sz="1400" dirty="0"/>
              <a:t>name (slug): unique name that is used in </a:t>
            </a:r>
            <a:r>
              <a:rPr lang="en-GB" sz="1400" dirty="0" err="1"/>
              <a:t>urls</a:t>
            </a:r>
            <a:r>
              <a:rPr lang="en-GB" sz="1400" dirty="0"/>
              <a:t> and for identification</a:t>
            </a:r>
            <a:endParaRPr lang="en-US" sz="1400" dirty="0"/>
          </a:p>
          <a:p>
            <a:pPr lvl="0"/>
            <a:r>
              <a:rPr lang="en-GB" sz="1400" dirty="0"/>
              <a:t>title (</a:t>
            </a:r>
            <a:r>
              <a:rPr lang="en-GB" sz="1400" dirty="0" err="1"/>
              <a:t>dc:title</a:t>
            </a:r>
            <a:r>
              <a:rPr lang="en-GB" sz="1400" dirty="0"/>
              <a:t>): short title for dataset</a:t>
            </a:r>
            <a:endParaRPr lang="en-US" sz="1400" dirty="0"/>
          </a:p>
          <a:p>
            <a:pPr lvl="0"/>
            <a:r>
              <a:rPr lang="en-GB" sz="1400" dirty="0" err="1"/>
              <a:t>url</a:t>
            </a:r>
            <a:r>
              <a:rPr lang="en-GB" sz="1400" dirty="0"/>
              <a:t> (home page): home page for this dataset</a:t>
            </a:r>
            <a:endParaRPr lang="en-US" sz="1400" dirty="0"/>
          </a:p>
          <a:p>
            <a:pPr lvl="0"/>
            <a:r>
              <a:rPr lang="en-GB" sz="1400" dirty="0"/>
              <a:t>author (</a:t>
            </a:r>
            <a:r>
              <a:rPr lang="en-GB" sz="1400" dirty="0" err="1"/>
              <a:t>dc:creator</a:t>
            </a:r>
            <a:r>
              <a:rPr lang="en-GB" sz="1400" dirty="0"/>
              <a:t>): original creator of the dataset</a:t>
            </a:r>
            <a:endParaRPr lang="en-US" sz="1400" dirty="0"/>
          </a:p>
          <a:p>
            <a:pPr lvl="0"/>
            <a:r>
              <a:rPr lang="en-GB" sz="1400" dirty="0" err="1"/>
              <a:t>author_email</a:t>
            </a:r>
            <a:r>
              <a:rPr lang="en-GB" sz="1400" dirty="0"/>
              <a:t>:</a:t>
            </a:r>
            <a:endParaRPr lang="en-US" sz="1400" dirty="0"/>
          </a:p>
          <a:p>
            <a:pPr lvl="0"/>
            <a:r>
              <a:rPr lang="en-GB" sz="1400" dirty="0"/>
              <a:t>maintainer: current maintainer or publisher of the dataset</a:t>
            </a:r>
            <a:endParaRPr lang="en-US" sz="1400" dirty="0"/>
          </a:p>
          <a:p>
            <a:pPr lvl="0"/>
            <a:r>
              <a:rPr lang="en-GB" sz="1400" dirty="0" err="1"/>
              <a:t>maintainer_email</a:t>
            </a:r>
            <a:r>
              <a:rPr lang="en-GB" sz="1400" dirty="0"/>
              <a:t>:</a:t>
            </a:r>
            <a:endParaRPr lang="en-US" sz="1400" dirty="0"/>
          </a:p>
          <a:p>
            <a:pPr lvl="0"/>
            <a:r>
              <a:rPr lang="en-GB" sz="1400" dirty="0"/>
              <a:t>license (</a:t>
            </a:r>
            <a:r>
              <a:rPr lang="en-GB" sz="1400" dirty="0" err="1"/>
              <a:t>dc:rights</a:t>
            </a:r>
            <a:r>
              <a:rPr lang="en-GB" sz="1400" dirty="0"/>
              <a:t>): license under which the dataset is made available</a:t>
            </a:r>
            <a:endParaRPr lang="en-US" sz="1400" dirty="0"/>
          </a:p>
          <a:p>
            <a:pPr lvl="0"/>
            <a:r>
              <a:rPr lang="en-GB" sz="1400" dirty="0"/>
              <a:t>version: dataset version</a:t>
            </a:r>
            <a:endParaRPr lang="en-US" sz="1400" dirty="0"/>
          </a:p>
          <a:p>
            <a:pPr lvl="0"/>
            <a:r>
              <a:rPr lang="en-GB" sz="1400" dirty="0"/>
              <a:t>notes (description) (</a:t>
            </a:r>
            <a:r>
              <a:rPr lang="en-GB" sz="1400" dirty="0" err="1"/>
              <a:t>dc:description</a:t>
            </a:r>
            <a:r>
              <a:rPr lang="en-GB" sz="1400" dirty="0"/>
              <a:t>): description and other information about the dataset</a:t>
            </a:r>
            <a:endParaRPr lang="en-US" sz="1400" dirty="0"/>
          </a:p>
          <a:p>
            <a:pPr lvl="0"/>
            <a:r>
              <a:rPr lang="en-GB" sz="1400" dirty="0"/>
              <a:t>tags: arbitrary textual tags for the dataset</a:t>
            </a:r>
            <a:endParaRPr lang="en-US" sz="1400" dirty="0"/>
          </a:p>
          <a:p>
            <a:pPr lvl="0"/>
            <a:r>
              <a:rPr lang="en-GB" sz="1400" dirty="0"/>
              <a:t>state: state of dataset in CKAN system (active, deleted, pending)</a:t>
            </a:r>
            <a:endParaRPr lang="en-US" sz="1400" dirty="0"/>
          </a:p>
          <a:p>
            <a:pPr lvl="0"/>
            <a:r>
              <a:rPr lang="en-GB" sz="1400" dirty="0"/>
              <a:t>resources: list of [[Domain Model/</a:t>
            </a:r>
            <a:r>
              <a:rPr lang="en-GB" sz="1400" dirty="0" err="1"/>
              <a:t>Resource|Resources</a:t>
            </a:r>
            <a:r>
              <a:rPr lang="en-GB" sz="1400" dirty="0"/>
              <a:t>]]</a:t>
            </a:r>
            <a:endParaRPr lang="en-US" sz="1400" dirty="0"/>
          </a:p>
          <a:p>
            <a:pPr lvl="0"/>
            <a:r>
              <a:rPr lang="en-GB" sz="1400" dirty="0"/>
              <a:t>groups: list of [[Domain Model/</a:t>
            </a:r>
            <a:r>
              <a:rPr lang="en-GB" sz="1400" dirty="0" err="1"/>
              <a:t>Group|Groups</a:t>
            </a:r>
            <a:r>
              <a:rPr lang="en-GB" sz="1400" dirty="0"/>
              <a:t>]] this dataset is a member of</a:t>
            </a:r>
            <a:endParaRPr lang="en-US" sz="1400" dirty="0"/>
          </a:p>
          <a:p>
            <a:pPr lvl="0"/>
            <a:r>
              <a:rPr lang="en-GB" sz="1400" dirty="0"/>
              <a:t>“extras” - arbitrary, unlimited additional key/value fields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3663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7C4AD-0FFF-467B-9E66-E029B2E2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rgbClr val="FFFFFF"/>
                </a:solidFill>
              </a:rPr>
              <a:t>Open data </a:t>
            </a:r>
            <a:r>
              <a:rPr lang="sr-Latn-RS" sz="4000" dirty="0" err="1">
                <a:solidFill>
                  <a:srgbClr val="FFFFFF"/>
                </a:solidFill>
              </a:rPr>
              <a:t>structure</a:t>
            </a:r>
            <a:r>
              <a:rPr lang="sr-Latn-RS" sz="4000" dirty="0">
                <a:solidFill>
                  <a:srgbClr val="FFFFFF"/>
                </a:solidFill>
              </a:rPr>
              <a:t> (</a:t>
            </a:r>
            <a:r>
              <a:rPr lang="sr-Latn-RS" sz="4000" dirty="0" err="1">
                <a:solidFill>
                  <a:srgbClr val="FFFFFF"/>
                </a:solidFill>
              </a:rPr>
              <a:t>metadata</a:t>
            </a:r>
            <a:r>
              <a:rPr lang="sr-Latn-RS" sz="4000" dirty="0">
                <a:solidFill>
                  <a:srgbClr val="FFFFFF"/>
                </a:solidFill>
              </a:rPr>
              <a:t> model)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CF053-94FC-4471-82BB-4BB724E4C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url: points to the location online where the content of that resource can be found.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name: a name for this resource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description: a brief description of the resource.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type: the type of the resource: file | </a:t>
            </a:r>
            <a:r>
              <a:rPr lang="en-GB" sz="1400" dirty="0" err="1"/>
              <a:t>file.upload</a:t>
            </a:r>
            <a:r>
              <a:rPr lang="en-GB" sz="1400" dirty="0"/>
              <a:t> | </a:t>
            </a:r>
            <a:r>
              <a:rPr lang="en-GB" sz="1400" dirty="0" err="1"/>
              <a:t>api</a:t>
            </a:r>
            <a:r>
              <a:rPr lang="en-GB" sz="1400" dirty="0"/>
              <a:t> | visualization | code |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format: human created format string with possible nesting e.g. </a:t>
            </a:r>
            <a:r>
              <a:rPr lang="en-GB" sz="1400" dirty="0" err="1"/>
              <a:t>zip:csv</a:t>
            </a:r>
            <a:r>
              <a:rPr lang="en-GB" sz="14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/>
              <a:t>mimetype</a:t>
            </a:r>
            <a:r>
              <a:rPr lang="en-GB" sz="1400" dirty="0"/>
              <a:t>: standard </a:t>
            </a:r>
            <a:r>
              <a:rPr lang="en-GB" sz="1400" dirty="0" err="1"/>
              <a:t>mimetype</a:t>
            </a:r>
            <a:r>
              <a:rPr lang="en-GB" sz="1400" dirty="0"/>
              <a:t> (e.g. for zipped csv would be application/zip)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/>
              <a:t>mimetype</a:t>
            </a:r>
            <a:r>
              <a:rPr lang="en-GB" sz="1400" dirty="0"/>
              <a:t>-inner: </a:t>
            </a:r>
            <a:r>
              <a:rPr lang="en-GB" sz="1400" dirty="0" err="1"/>
              <a:t>mimetype</a:t>
            </a:r>
            <a:r>
              <a:rPr lang="en-GB" sz="1400" dirty="0"/>
              <a:t> of innermost object (so for example would be text/csv)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size: size of the resource (content length).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/>
              <a:t>last_modified</a:t>
            </a:r>
            <a:r>
              <a:rPr lang="en-GB" sz="1400" dirty="0"/>
              <a:t>: the date when this resource’s data was last modified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hash: md5 or sha-1 hash</a:t>
            </a:r>
          </a:p>
        </p:txBody>
      </p:sp>
    </p:spTree>
    <p:extLst>
      <p:ext uri="{BB962C8B-B14F-4D97-AF65-F5344CB8AC3E}">
        <p14:creationId xmlns:p14="http://schemas.microsoft.com/office/powerpoint/2010/main" val="3460574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E0DC2-67FD-4E08-893C-430BC4D4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r-Latn-RS" sz="4000" dirty="0" err="1">
                <a:solidFill>
                  <a:srgbClr val="FFFFFF"/>
                </a:solidFill>
              </a:rPr>
              <a:t>Resources</a:t>
            </a:r>
            <a:r>
              <a:rPr lang="sr-Latn-RS" sz="4000" dirty="0">
                <a:solidFill>
                  <a:srgbClr val="FFFFFF"/>
                </a:solidFill>
              </a:rPr>
              <a:t> </a:t>
            </a:r>
            <a:r>
              <a:rPr lang="sr-Latn-RS" sz="4000" dirty="0" err="1">
                <a:solidFill>
                  <a:srgbClr val="FFFFFF"/>
                </a:solidFill>
              </a:rPr>
              <a:t>formating</a:t>
            </a:r>
            <a:r>
              <a:rPr lang="sr-Latn-RS" sz="4000" dirty="0">
                <a:solidFill>
                  <a:srgbClr val="FFFFFF"/>
                </a:solidFill>
              </a:rPr>
              <a:t> </a:t>
            </a:r>
            <a:r>
              <a:rPr lang="sr-Latn-RS" sz="4000" dirty="0" err="1">
                <a:solidFill>
                  <a:srgbClr val="FFFFFF"/>
                </a:solidFill>
              </a:rPr>
              <a:t>guidelines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1FAE6-DA49-4DCC-A2B0-65C797F6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b="0" i="0" dirty="0">
                <a:effectLst/>
                <a:latin typeface="ff-dagny-web-pro"/>
              </a:rPr>
              <a:t>Text, Documentation, Scripts: XML, PDF/A, HTML, Plain Text.</a:t>
            </a:r>
          </a:p>
          <a:p>
            <a:r>
              <a:rPr lang="en-US" sz="2000" b="0" i="0" dirty="0">
                <a:effectLst/>
                <a:latin typeface="ff-dagny-web-pro"/>
              </a:rPr>
              <a:t>Geospatial: Shapefile (SHP, DBF, SHX), </a:t>
            </a:r>
            <a:r>
              <a:rPr lang="en-US" sz="2000" b="0" i="0" dirty="0" err="1">
                <a:effectLst/>
                <a:latin typeface="ff-dagny-web-pro"/>
              </a:rPr>
              <a:t>GeoTIFF</a:t>
            </a:r>
            <a:r>
              <a:rPr lang="en-US" sz="2000" b="0" i="0" dirty="0">
                <a:effectLst/>
                <a:latin typeface="ff-dagny-web-pro"/>
              </a:rPr>
              <a:t>, </a:t>
            </a:r>
            <a:r>
              <a:rPr lang="en-US" sz="2000" b="0" i="0" dirty="0" err="1">
                <a:effectLst/>
                <a:latin typeface="ff-dagny-web-pro"/>
              </a:rPr>
              <a:t>NetCDF</a:t>
            </a:r>
            <a:r>
              <a:rPr lang="en-US" sz="2000" b="0" i="0" dirty="0">
                <a:effectLst/>
                <a:latin typeface="ff-dagny-web-pro"/>
              </a:rPr>
              <a:t>.</a:t>
            </a:r>
          </a:p>
          <a:p>
            <a:r>
              <a:rPr lang="en-US" sz="2000" b="0" i="0" dirty="0">
                <a:effectLst/>
                <a:latin typeface="ff-dagny-web-pro"/>
              </a:rPr>
              <a:t>Graphic Image</a:t>
            </a:r>
            <a:r>
              <a:rPr lang="sr-Latn-RS" sz="2000" b="0" i="0" dirty="0">
                <a:effectLst/>
                <a:latin typeface="ff-dagny-web-pro"/>
              </a:rPr>
              <a:t> </a:t>
            </a:r>
            <a:endParaRPr lang="en-US" sz="2000" b="0" i="0" dirty="0">
              <a:effectLst/>
              <a:latin typeface="ff-dagny-web-pro"/>
            </a:endParaRPr>
          </a:p>
          <a:p>
            <a:pPr lvl="1"/>
            <a:r>
              <a:rPr lang="sr-Latn-RS" sz="1600" dirty="0">
                <a:latin typeface="ff-dagny-web-pro"/>
              </a:rPr>
              <a:t>R</a:t>
            </a:r>
            <a:r>
              <a:rPr lang="en-US" sz="1600" b="0" i="0" dirty="0">
                <a:effectLst/>
                <a:latin typeface="ff-dagny-web-pro"/>
              </a:rPr>
              <a:t>aster: TIFF, JPEG2000, PNG, JPEG/JFIF, DNG, BMP, GIF.</a:t>
            </a:r>
          </a:p>
          <a:p>
            <a:pPr lvl="1"/>
            <a:r>
              <a:rPr lang="en-US" sz="1600" b="0" i="0" dirty="0">
                <a:effectLst/>
                <a:latin typeface="ff-dagny-web-pro"/>
              </a:rPr>
              <a:t>Vector</a:t>
            </a:r>
            <a:r>
              <a:rPr lang="sr-Latn-RS" sz="1600" b="0" i="0" dirty="0">
                <a:effectLst/>
                <a:latin typeface="ff-dagny-web-pro"/>
              </a:rPr>
              <a:t>: </a:t>
            </a:r>
            <a:r>
              <a:rPr lang="en-US" sz="1600" b="0" i="0" dirty="0">
                <a:effectLst/>
                <a:latin typeface="ff-dagny-web-pro"/>
              </a:rPr>
              <a:t>Scalable vector graphics, AutoCAD Drawing Interchange Format, Encapsulated Postscripts, Shape files.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000" dirty="0">
                <a:latin typeface="ff-dagny-web-pro"/>
              </a:rPr>
              <a:t>C</a:t>
            </a:r>
            <a:r>
              <a:rPr lang="en-US" sz="2000" b="0" i="0" dirty="0" err="1">
                <a:effectLst/>
                <a:latin typeface="ff-dagny-web-pro"/>
              </a:rPr>
              <a:t>artographic</a:t>
            </a:r>
            <a:r>
              <a:rPr lang="sr-Latn-RS" sz="2000" b="0" i="0" dirty="0">
                <a:effectLst/>
                <a:latin typeface="ff-dagny-web-pro"/>
              </a:rPr>
              <a:t> data</a:t>
            </a:r>
            <a:r>
              <a:rPr lang="en-US" sz="2000" b="0" i="0" dirty="0">
                <a:effectLst/>
                <a:latin typeface="ff-dagny-web-pro"/>
              </a:rPr>
              <a:t>: </a:t>
            </a:r>
            <a:r>
              <a:rPr lang="en-US" sz="2000" b="0" i="0" dirty="0" err="1">
                <a:effectLst/>
                <a:latin typeface="ff-dagny-web-pro"/>
              </a:rPr>
              <a:t>GeoTIFF</a:t>
            </a:r>
            <a:r>
              <a:rPr lang="en-US" sz="2000" b="0" i="0" dirty="0">
                <a:effectLst/>
                <a:latin typeface="ff-dagny-web-pro"/>
              </a:rPr>
              <a:t>, </a:t>
            </a:r>
            <a:r>
              <a:rPr lang="en-US" sz="2000" b="0" i="0" dirty="0" err="1">
                <a:effectLst/>
                <a:latin typeface="ff-dagny-web-pro"/>
              </a:rPr>
              <a:t>GeoPDF</a:t>
            </a:r>
            <a:r>
              <a:rPr lang="en-US" sz="2000" b="0" i="0" dirty="0">
                <a:effectLst/>
                <a:latin typeface="ff-dagny-web-pro"/>
              </a:rPr>
              <a:t>, GeoJPEG2000, Shapefile.</a:t>
            </a:r>
          </a:p>
          <a:p>
            <a:r>
              <a:rPr lang="en-US" sz="2000" b="0" i="0" dirty="0">
                <a:effectLst/>
                <a:latin typeface="ff-dagny-web-pro"/>
              </a:rPr>
              <a:t>Audio: WAVE, AIFF, MP3, MXF, FLAC.</a:t>
            </a:r>
          </a:p>
          <a:p>
            <a:r>
              <a:rPr lang="en-US" sz="2000" b="0" i="0" dirty="0">
                <a:effectLst/>
                <a:latin typeface="ff-dagny-web-pro"/>
              </a:rPr>
              <a:t>Video: MOV, MPEG-4, AVI, MXF.</a:t>
            </a:r>
          </a:p>
          <a:p>
            <a:r>
              <a:rPr lang="en-US" sz="2000" b="0" i="0" dirty="0">
                <a:effectLst/>
                <a:latin typeface="ff-dagny-web-pro"/>
              </a:rPr>
              <a:t>Database: XML, CSV, TAB.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8150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E0DC2-67FD-4E08-893C-430BC4D4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Best practices for file formats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1FAE6-DA49-4DCC-A2B0-65C797F64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75460"/>
            <a:ext cx="9724031" cy="4226095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/>
              <a:t>How to make data more accessible:</a:t>
            </a:r>
          </a:p>
          <a:p>
            <a:pPr lvl="1"/>
            <a:r>
              <a:rPr lang="sr-Latn-RS" dirty="0" err="1"/>
              <a:t>Use</a:t>
            </a:r>
            <a:r>
              <a:rPr lang="sr-Latn-RS" dirty="0"/>
              <a:t> </a:t>
            </a:r>
            <a:r>
              <a:rPr lang="sr-Latn-RS" dirty="0" err="1"/>
              <a:t>non</a:t>
            </a:r>
            <a:r>
              <a:rPr lang="en-GB" dirty="0"/>
              <a:t>-</a:t>
            </a:r>
            <a:r>
              <a:rPr lang="en-GB" dirty="0" err="1"/>
              <a:t>propriatery</a:t>
            </a:r>
            <a:r>
              <a:rPr lang="en-GB" dirty="0"/>
              <a:t> formats (csv, html, json, </a:t>
            </a:r>
            <a:r>
              <a:rPr lang="en-GB" dirty="0" err="1"/>
              <a:t>odt</a:t>
            </a:r>
            <a:r>
              <a:rPr lang="en-GB" dirty="0"/>
              <a:t>,…)</a:t>
            </a:r>
          </a:p>
          <a:p>
            <a:pPr lvl="1"/>
            <a:r>
              <a:rPr lang="en-US" dirty="0"/>
              <a:t>Convert </a:t>
            </a:r>
            <a:r>
              <a:rPr lang="en-GB" dirty="0"/>
              <a:t>pdfs into: </a:t>
            </a:r>
          </a:p>
          <a:p>
            <a:pPr lvl="2"/>
            <a:r>
              <a:rPr lang="en-GB" dirty="0"/>
              <a:t>HTML (viewing)</a:t>
            </a:r>
          </a:p>
          <a:p>
            <a:pPr lvl="2"/>
            <a:r>
              <a:rPr lang="en-GB" dirty="0"/>
              <a:t>OpenDocument (editing)</a:t>
            </a:r>
          </a:p>
          <a:p>
            <a:pPr lvl="1"/>
            <a:r>
              <a:rPr lang="en-GB" dirty="0"/>
              <a:t>Use PDF/A for archiving purposes</a:t>
            </a:r>
          </a:p>
          <a:p>
            <a:pPr lvl="1"/>
            <a:r>
              <a:rPr lang="sr-Latn-RS" sz="2000" b="0" i="0" dirty="0" err="1">
                <a:solidFill>
                  <a:srgbClr val="000000"/>
                </a:solidFill>
                <a:effectLst/>
              </a:rPr>
              <a:t>Retain</a:t>
            </a:r>
            <a:r>
              <a:rPr lang="sr-Latn-R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sr-Latn-RS" sz="2000" b="0" i="0" dirty="0" err="1">
                <a:solidFill>
                  <a:srgbClr val="000000"/>
                </a:solidFill>
                <a:effectLst/>
              </a:rPr>
              <a:t>source</a:t>
            </a:r>
            <a:r>
              <a:rPr lang="sr-Latn-RS" sz="2000" b="0" i="0" dirty="0">
                <a:solidFill>
                  <a:srgbClr val="000000"/>
                </a:solidFill>
                <a:effectLst/>
              </a:rPr>
              <a:t> data format </a:t>
            </a:r>
            <a:r>
              <a:rPr lang="sr-Latn-RS" sz="2000" b="0" i="0" dirty="0" err="1">
                <a:solidFill>
                  <a:srgbClr val="000000"/>
                </a:solidFill>
                <a:effectLst/>
              </a:rPr>
              <a:t>if</a:t>
            </a:r>
            <a:r>
              <a:rPr lang="sr-Latn-R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sr-Latn-RS" sz="2000" b="0" i="0" dirty="0" err="1">
                <a:solidFill>
                  <a:srgbClr val="000000"/>
                </a:solidFill>
                <a:effectLst/>
              </a:rPr>
              <a:t>possible</a:t>
            </a:r>
            <a:endParaRPr lang="sr-Latn-RS" sz="2000" b="0" i="0" dirty="0">
              <a:solidFill>
                <a:srgbClr val="000000"/>
              </a:solidFill>
              <a:effectLst/>
            </a:endParaRPr>
          </a:p>
          <a:p>
            <a:r>
              <a:rPr lang="en-GB" sz="2400" b="0" i="0" dirty="0">
                <a:solidFill>
                  <a:srgbClr val="000000"/>
                </a:solidFill>
                <a:effectLst/>
              </a:rPr>
              <a:t>Choose open standards and formats that are easy to reuse</a:t>
            </a:r>
            <a:endParaRPr lang="sr-Latn-RS" sz="2400" b="0" i="0" dirty="0">
              <a:solidFill>
                <a:srgbClr val="000000"/>
              </a:solidFill>
              <a:effectLst/>
            </a:endParaRP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non-proprietary – open, documented standard</a:t>
            </a: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unencrypted – neither full or partial</a:t>
            </a: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uncompressed – no “lossy” or proprietary compression</a:t>
            </a: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no embedded files, programs, or scripts</a:t>
            </a: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no password protection</a:t>
            </a:r>
          </a:p>
          <a:p>
            <a:pPr lvl="1"/>
            <a:r>
              <a:rPr lang="en-US" sz="2100" b="0" i="0" dirty="0">
                <a:solidFill>
                  <a:srgbClr val="000000"/>
                </a:solidFill>
                <a:effectLst/>
              </a:rPr>
              <a:t>use common character encodings – ASCII, Unicode, UTF-8</a:t>
            </a:r>
            <a:endParaRPr lang="sr-Latn-RS" sz="21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4394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A7C4AD-0FFF-467B-9E66-E029B2E2D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 star model</a:t>
            </a: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3DD59FF5-AD45-45A4-8A2D-02E5C92F6ECF}"/>
              </a:ext>
            </a:extLst>
          </p:cNvPr>
          <p:cNvSpPr txBox="1"/>
          <p:nvPr/>
        </p:nvSpPr>
        <p:spPr>
          <a:xfrm>
            <a:off x="6503158" y="649480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★  Available on the web (whatever format)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★★ Available as machine-readable structured data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★★★ Available as machine-readable structured data in non-proprietary format (e.g. CSV instead of excel)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★★★★ All the above plus, Use open standards from W3C (RDF and SPARQL) to identify things, so that people can point at your stuff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★★★★★ All the above, plus: Link your data to other people’s data to provide context </a:t>
            </a:r>
          </a:p>
        </p:txBody>
      </p:sp>
    </p:spTree>
    <p:extLst>
      <p:ext uri="{BB962C8B-B14F-4D97-AF65-F5344CB8AC3E}">
        <p14:creationId xmlns:p14="http://schemas.microsoft.com/office/powerpoint/2010/main" val="323058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5E0DC2-67FD-4E08-893C-430BC4D4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WBC ODPs 5star compliance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416A72-C289-4E43-AE1C-FC165191B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49A3C-234A-4A6A-8642-4646D771D642}"/>
              </a:ext>
            </a:extLst>
          </p:cNvPr>
          <p:cNvSpPr txBox="1"/>
          <p:nvPr/>
        </p:nvSpPr>
        <p:spPr>
          <a:xfrm>
            <a:off x="351259" y="5616972"/>
            <a:ext cx="11936630" cy="11199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US" sz="1600" dirty="0">
                <a:effectLst/>
              </a:rPr>
              <a:t>Raca, V., </a:t>
            </a:r>
            <a:r>
              <a:rPr lang="en-US" sz="1600" dirty="0" err="1">
                <a:effectLst/>
              </a:rPr>
              <a:t>Veljković</a:t>
            </a:r>
            <a:r>
              <a:rPr lang="en-US" sz="1600" dirty="0">
                <a:effectLst/>
              </a:rPr>
              <a:t>, N., </a:t>
            </a:r>
            <a:r>
              <a:rPr lang="en-US" sz="1600" dirty="0" err="1">
                <a:effectLst/>
              </a:rPr>
              <a:t>Velinov</a:t>
            </a:r>
            <a:r>
              <a:rPr lang="en-US" sz="1600" dirty="0">
                <a:effectLst/>
              </a:rPr>
              <a:t>, G. Open government data quality assessment in Western Balkan countries. 18th International Conference e-Society 2020, IADIS. Sofia, 2020, pp. 18-26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600" dirty="0"/>
              <a:t>V. Raca, G. </a:t>
            </a:r>
            <a:r>
              <a:rPr lang="en-GB" sz="1600" dirty="0" err="1"/>
              <a:t>Velinov</a:t>
            </a:r>
            <a:r>
              <a:rPr lang="en-GB" sz="1600" dirty="0"/>
              <a:t>, B. </a:t>
            </a:r>
            <a:r>
              <a:rPr lang="en-GB" sz="1600" dirty="0" err="1"/>
              <a:t>Cico</a:t>
            </a:r>
            <a:r>
              <a:rPr lang="en-GB" sz="1600" dirty="0"/>
              <a:t> and M. Kon-</a:t>
            </a:r>
            <a:r>
              <a:rPr lang="en-GB" sz="1600" dirty="0" err="1"/>
              <a:t>Popovska</a:t>
            </a:r>
            <a:r>
              <a:rPr lang="en-GB" sz="1600" dirty="0"/>
              <a:t>, "Measuring the Government Openness using an Assessment Tool: Case study of Six Western Balkan Countries," </a:t>
            </a:r>
            <a:r>
              <a:rPr lang="en-GB" sz="1600" i="1" dirty="0"/>
              <a:t>2021 10th Mediterranean Conference on Embedded Computing (MECO)</a:t>
            </a:r>
            <a:r>
              <a:rPr lang="en-GB" sz="1600" dirty="0"/>
              <a:t>, 2021, pp. 1-5, </a:t>
            </a:r>
            <a:r>
              <a:rPr lang="en-GB" sz="1600" dirty="0" err="1"/>
              <a:t>doi</a:t>
            </a:r>
            <a:r>
              <a:rPr lang="en-GB" sz="1600" dirty="0"/>
              <a:t>: 10.1109/MECO52532.2021.9460163.</a:t>
            </a:r>
            <a:endParaRPr lang="en-US" sz="1600" dirty="0">
              <a:effectLst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endParaRPr lang="en-US" sz="1600" dirty="0">
              <a:effectLst/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94D16468-BE21-4D73-988A-AB4E8164F6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110389"/>
              </p:ext>
            </p:extLst>
          </p:nvPr>
        </p:nvGraphicFramePr>
        <p:xfrm>
          <a:off x="995888" y="1898662"/>
          <a:ext cx="10200219" cy="3455774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2275491">
                  <a:extLst>
                    <a:ext uri="{9D8B030D-6E8A-4147-A177-3AD203B41FA5}">
                      <a16:colId xmlns:a16="http://schemas.microsoft.com/office/drawing/2014/main" val="3636701329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69167340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3045327964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2874205792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3495180194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3331308419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2098930093"/>
                    </a:ext>
                  </a:extLst>
                </a:gridCol>
                <a:gridCol w="823420">
                  <a:extLst>
                    <a:ext uri="{9D8B030D-6E8A-4147-A177-3AD203B41FA5}">
                      <a16:colId xmlns:a16="http://schemas.microsoft.com/office/drawing/2014/main" val="3723488498"/>
                    </a:ext>
                  </a:extLst>
                </a:gridCol>
                <a:gridCol w="823420">
                  <a:extLst>
                    <a:ext uri="{9D8B030D-6E8A-4147-A177-3AD203B41FA5}">
                      <a16:colId xmlns:a16="http://schemas.microsoft.com/office/drawing/2014/main" val="1070767879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4106870484"/>
                    </a:ext>
                  </a:extLst>
                </a:gridCol>
                <a:gridCol w="784736">
                  <a:extLst>
                    <a:ext uri="{9D8B030D-6E8A-4147-A177-3AD203B41FA5}">
                      <a16:colId xmlns:a16="http://schemas.microsoft.com/office/drawing/2014/main" val="2744595412"/>
                    </a:ext>
                  </a:extLst>
                </a:gridCol>
              </a:tblGrid>
              <a:tr h="428997">
                <a:tc>
                  <a:txBody>
                    <a:bodyPr/>
                    <a:lstStyle/>
                    <a:p>
                      <a:r>
                        <a:rPr lang="en-GB" sz="1400" b="0" cap="none" spc="0" dirty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US" sz="1400" b="0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base"/>
                      <a:r>
                        <a:rPr lang="en-US" sz="1400" b="0" cap="none" spc="0" dirty="0">
                          <a:solidFill>
                            <a:schemeClr val="bg1"/>
                          </a:solidFill>
                          <a:effectLst/>
                        </a:rPr>
                        <a:t>★ </a:t>
                      </a:r>
                      <a:endParaRPr lang="en-US" sz="1400" b="0" i="0" cap="none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base"/>
                      <a:r>
                        <a:rPr lang="en-US" sz="1400" b="0" cap="none" spc="0">
                          <a:solidFill>
                            <a:schemeClr val="bg1"/>
                          </a:solidFill>
                          <a:effectLst/>
                        </a:rPr>
                        <a:t>★★ </a:t>
                      </a:r>
                      <a:endParaRPr lang="en-US" sz="1400" b="0" i="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base"/>
                      <a:r>
                        <a:rPr lang="en-US" sz="1400" b="0" cap="none" spc="0">
                          <a:solidFill>
                            <a:schemeClr val="bg1"/>
                          </a:solidFill>
                          <a:effectLst/>
                        </a:rPr>
                        <a:t>★★★ </a:t>
                      </a:r>
                      <a:endParaRPr lang="en-US" sz="1400" b="0" i="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base"/>
                      <a:r>
                        <a:rPr lang="en-US" sz="1400" b="0" cap="none" spc="0">
                          <a:solidFill>
                            <a:schemeClr val="bg1"/>
                          </a:solidFill>
                          <a:effectLst/>
                        </a:rPr>
                        <a:t>★★★★ </a:t>
                      </a:r>
                      <a:endParaRPr lang="en-US" sz="1400" b="0" i="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base"/>
                      <a:r>
                        <a:rPr lang="en-US" sz="1400" b="0" cap="none" spc="0">
                          <a:solidFill>
                            <a:schemeClr val="bg1"/>
                          </a:solidFill>
                          <a:effectLst/>
                        </a:rPr>
                        <a:t>★★★★★ </a:t>
                      </a:r>
                      <a:endParaRPr lang="en-US" sz="1400" b="0" i="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3976" marR="43346" marT="79982" marB="79982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874912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Data format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pdf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cap="none" spc="0" dirty="0" err="1">
                          <a:solidFill>
                            <a:schemeClr val="tx1"/>
                          </a:solidFill>
                        </a:rPr>
                        <a:t>xls</a:t>
                      </a:r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, xlsx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csv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html, json, xml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cap="none" spc="0" err="1">
                          <a:solidFill>
                            <a:schemeClr val="tx1"/>
                          </a:solidFill>
                        </a:rPr>
                        <a:t>rdf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923732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675043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Albania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57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92575"/>
                  </a:ext>
                </a:extLst>
              </a:tr>
              <a:tr h="452795"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Bosnia &amp; Herzegovina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167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097516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North Macedonia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153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191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38159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Montenegro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246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cap="none" spc="0" dirty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n-US" sz="1400" b="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cap="none" spc="0" dirty="0">
                          <a:solidFill>
                            <a:schemeClr val="tx1"/>
                          </a:solidFill>
                        </a:rPr>
                        <a:t>246</a:t>
                      </a:r>
                      <a:endParaRPr lang="en-US" sz="1400" b="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851291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Serbia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87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cap="none" spc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03976" marR="43346" marT="79982" marB="79982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0801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687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2F1566-D5D2-4F14-AA03-A11639E63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Q&amp;A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471E6-ED3A-437B-A9AA-53DF90A8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natasa.veljkovic@elfak.ni.ac.rs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259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ADFB7D-3900-445B-902B-0E24B2A0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Contents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D3B8F-DB6A-415D-9505-7F5A40D77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368" y="2017407"/>
            <a:ext cx="9724031" cy="3683358"/>
          </a:xfrm>
        </p:spPr>
        <p:txBody>
          <a:bodyPr anchor="ctr">
            <a:normAutofit/>
          </a:bodyPr>
          <a:lstStyle/>
          <a:p>
            <a:r>
              <a:rPr lang="sr-Latn-RS" sz="2000" dirty="0"/>
              <a:t>Open </a:t>
            </a:r>
            <a:r>
              <a:rPr lang="sr-Latn-RS" sz="2000" dirty="0" err="1"/>
              <a:t>Government</a:t>
            </a:r>
            <a:r>
              <a:rPr lang="sr-Latn-RS" sz="2000" dirty="0"/>
              <a:t> </a:t>
            </a:r>
            <a:r>
              <a:rPr lang="sr-Latn-RS" sz="2000" dirty="0" err="1"/>
              <a:t>idea</a:t>
            </a:r>
            <a:r>
              <a:rPr lang="sr-Latn-RS" sz="2000" dirty="0"/>
              <a:t> </a:t>
            </a:r>
            <a:r>
              <a:rPr lang="sr-Latn-RS" sz="2000" dirty="0" err="1"/>
              <a:t>and</a:t>
            </a:r>
            <a:r>
              <a:rPr lang="sr-Latn-RS" sz="2000" dirty="0"/>
              <a:t> </a:t>
            </a:r>
            <a:r>
              <a:rPr lang="sr-Latn-RS" sz="2000" dirty="0" err="1"/>
              <a:t>principles</a:t>
            </a:r>
            <a:endParaRPr lang="sr-Latn-RS" sz="2000" dirty="0"/>
          </a:p>
          <a:p>
            <a:r>
              <a:rPr lang="en-GB" sz="2000" dirty="0"/>
              <a:t>Opening public data </a:t>
            </a:r>
          </a:p>
          <a:p>
            <a:r>
              <a:rPr lang="en-GB" sz="2000" dirty="0"/>
              <a:t>Open data portals</a:t>
            </a:r>
          </a:p>
          <a:p>
            <a:r>
              <a:rPr lang="en-US" sz="2000" dirty="0"/>
              <a:t>Open data </a:t>
            </a:r>
            <a:r>
              <a:rPr lang="en-GB" sz="2000" dirty="0"/>
              <a:t>standardization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Open data formats for different open data categories</a:t>
            </a:r>
          </a:p>
          <a:p>
            <a:pPr lvl="1"/>
            <a:r>
              <a:rPr lang="en-US" sz="2000" dirty="0"/>
              <a:t>Standardization related to metadata</a:t>
            </a:r>
          </a:p>
        </p:txBody>
      </p:sp>
    </p:spTree>
    <p:extLst>
      <p:ext uri="{BB962C8B-B14F-4D97-AF65-F5344CB8AC3E}">
        <p14:creationId xmlns:p14="http://schemas.microsoft.com/office/powerpoint/2010/main" val="360360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C35C9D-12AD-4233-80FB-1694A3D1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sr-Latn-RS" sz="4000">
                <a:solidFill>
                  <a:srgbClr val="FFFFFF"/>
                </a:solidFill>
              </a:rPr>
              <a:t>Open Government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BE1CB7-652C-4C44-A0B5-1F987D4362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50545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8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BC6ABD-F268-4F73-AC71-95347DDA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Open government partnership</a:t>
            </a:r>
            <a:r>
              <a:rPr lang="sr-Cyrl-RS" sz="4000" dirty="0">
                <a:solidFill>
                  <a:srgbClr val="FFFFFF"/>
                </a:solidFill>
              </a:rPr>
              <a:t> </a:t>
            </a:r>
            <a:r>
              <a:rPr lang="en-GB" sz="4000" dirty="0">
                <a:solidFill>
                  <a:srgbClr val="FFFFFF"/>
                </a:solidFill>
              </a:rPr>
              <a:t>- WBC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6ADC0C-A0F1-4E92-88FD-7ECF5B4AE2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14294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425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61EB4-B15A-4BB2-8AA2-E5C655A5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OGP – WBC Action plans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8B56D8-2BC4-4D85-A90C-727EBD8AB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75488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133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64E04E-B317-46ED-AD1A-5CFE1EF6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OGP – WBC Action plans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FCC8D1-3C97-4E33-919C-00DB81D5E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31160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496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B5F8E9-7F31-4872-87FE-63C0A1F9D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sr-Latn-RS" sz="4000">
                <a:solidFill>
                  <a:srgbClr val="FFFFFF"/>
                </a:solidFill>
              </a:rPr>
              <a:t>What makes open data open</a:t>
            </a:r>
            <a:r>
              <a:rPr lang="en-GB" sz="4000">
                <a:solidFill>
                  <a:srgbClr val="FFFFFF"/>
                </a:solidFill>
              </a:rPr>
              <a:t>?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2B64F7-2674-4C5C-8149-B041A8E9A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sz="2800" dirty="0"/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Complete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All public data is made available.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Public data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is data that is not subject to valid privacy, security or privilege limitations.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Primary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as collected at the source, with the highest possible level of granularity, not in aggregate or modified forms.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Timely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made available as quickly as necessary to preserve the value of the data.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Accessible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available to the widest range of users for the widest range of purposes.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Machine processable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reasonably structured to allow automated processing.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Non-discriminatory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available to anyone, with no requirement of registration.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Non-proprietary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available in a format over which no entity has exclusive control.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License-free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 Data is not subject to any copyright, patent, trademark or trade secret regulation. Reasonable privacy, security and privilege restrictions may be allowed. 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84F4F2-10E7-4398-8D8E-471877E0D3F0}"/>
              </a:ext>
            </a:extLst>
          </p:cNvPr>
          <p:cNvSpPr txBox="1"/>
          <p:nvPr/>
        </p:nvSpPr>
        <p:spPr>
          <a:xfrm>
            <a:off x="7468565" y="6346665"/>
            <a:ext cx="609407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800"/>
              <a:t>https://public.resource.org/8_principles.html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3710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1AB03C-5AB0-4AE5-A68D-C4D0AF1A0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Open data portals of WBC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D2BE9-9472-4793-981A-5B3DE4DBF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Albania - </a:t>
            </a:r>
            <a:r>
              <a:rPr lang="en-GB" sz="2000" dirty="0">
                <a:hlinkClick r:id="rId3"/>
              </a:rPr>
              <a:t>https://opendata.gov.al</a:t>
            </a:r>
            <a:r>
              <a:rPr lang="en-GB" sz="2000" dirty="0"/>
              <a:t> </a:t>
            </a:r>
            <a:r>
              <a:rPr lang="sr-Latn-RS" sz="2000" dirty="0"/>
              <a:t>(CKAN)</a:t>
            </a:r>
            <a:r>
              <a:rPr lang="en-GB" sz="2000" dirty="0"/>
              <a:t> </a:t>
            </a:r>
          </a:p>
          <a:p>
            <a:r>
              <a:rPr lang="en-GB" sz="2000" dirty="0"/>
              <a:t>Bosnia and Herzegovina - </a:t>
            </a:r>
            <a:r>
              <a:rPr lang="en-GB" sz="2000" dirty="0">
                <a:hlinkClick r:id="rId4"/>
              </a:rPr>
              <a:t>https://opendata.ba</a:t>
            </a:r>
            <a:r>
              <a:rPr lang="en-GB" sz="2000" dirty="0"/>
              <a:t> (DKAN)</a:t>
            </a:r>
          </a:p>
          <a:p>
            <a:r>
              <a:rPr lang="en-GB" sz="2000" dirty="0"/>
              <a:t>Montenegro – </a:t>
            </a:r>
            <a:r>
              <a:rPr lang="en-GB" sz="2000" dirty="0">
                <a:hlinkClick r:id="rId5"/>
              </a:rPr>
              <a:t>https://data.gov.me</a:t>
            </a:r>
            <a:r>
              <a:rPr lang="en-GB" sz="2000" dirty="0"/>
              <a:t> </a:t>
            </a:r>
            <a:r>
              <a:rPr lang="sr-Latn-RS" sz="2000" dirty="0"/>
              <a:t>(CKAN)</a:t>
            </a:r>
            <a:endParaRPr lang="en-GB" sz="2000" dirty="0"/>
          </a:p>
          <a:p>
            <a:r>
              <a:rPr lang="en-GB" sz="2000" dirty="0"/>
              <a:t>North Macedonia – </a:t>
            </a:r>
            <a:r>
              <a:rPr lang="en-GB" sz="2000" dirty="0">
                <a:hlinkClick r:id="rId6"/>
              </a:rPr>
              <a:t>https://data.gov.mk</a:t>
            </a:r>
            <a:r>
              <a:rPr lang="en-GB" sz="2000" dirty="0"/>
              <a:t> (CKAN)</a:t>
            </a:r>
          </a:p>
          <a:p>
            <a:r>
              <a:rPr lang="en-GB" sz="2000" dirty="0"/>
              <a:t>Serbia - </a:t>
            </a:r>
            <a:r>
              <a:rPr lang="en-GB" sz="2000" dirty="0">
                <a:hlinkClick r:id="rId7"/>
              </a:rPr>
              <a:t>https://data.gov.rs</a:t>
            </a:r>
            <a:r>
              <a:rPr lang="en-GB" sz="2000" dirty="0"/>
              <a:t> </a:t>
            </a:r>
            <a:r>
              <a:rPr lang="sr-Latn-RS" sz="2000" dirty="0"/>
              <a:t>(CKAN)</a:t>
            </a:r>
            <a:endParaRPr lang="en-GB" sz="2000" dirty="0"/>
          </a:p>
          <a:p>
            <a:endParaRPr lang="en-GB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537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1AB03C-5AB0-4AE5-A68D-C4D0AF1A0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r-Latn-RS" sz="4000" dirty="0">
                <a:solidFill>
                  <a:srgbClr val="FFFFFF"/>
                </a:solidFill>
              </a:rPr>
              <a:t>CKAN data portal </a:t>
            </a:r>
            <a:r>
              <a:rPr lang="sr-Latn-RS" sz="4000" dirty="0" err="1">
                <a:solidFill>
                  <a:srgbClr val="FFFFFF"/>
                </a:solidFill>
              </a:rPr>
              <a:t>structure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2" name="Content Placeholder 3">
            <a:extLst>
              <a:ext uri="{FF2B5EF4-FFF2-40B4-BE49-F238E27FC236}">
                <a16:creationId xmlns:a16="http://schemas.microsoft.com/office/drawing/2014/main" id="{F2032099-0218-4F19-89B6-A98E6DB2C8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610" y="1891970"/>
          <a:ext cx="9724031" cy="368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079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6011</TotalTime>
  <Words>1681</Words>
  <Application>Microsoft Macintosh PowerPoint</Application>
  <PresentationFormat>Widescreen</PresentationFormat>
  <Paragraphs>270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ff-dagny-web-pro</vt:lpstr>
      <vt:lpstr>Times New Roman</vt:lpstr>
      <vt:lpstr>Office Theme</vt:lpstr>
      <vt:lpstr>Open data in standardized formats  IT perspective</vt:lpstr>
      <vt:lpstr>Contents</vt:lpstr>
      <vt:lpstr>Open Government</vt:lpstr>
      <vt:lpstr>Open government partnership - WBC</vt:lpstr>
      <vt:lpstr>OGP – WBC Action plans</vt:lpstr>
      <vt:lpstr>OGP – WBC Action plans</vt:lpstr>
      <vt:lpstr>What makes open data open?</vt:lpstr>
      <vt:lpstr>Open data portals of WBC</vt:lpstr>
      <vt:lpstr>CKAN data portal structure</vt:lpstr>
      <vt:lpstr>Publishing open data</vt:lpstr>
      <vt:lpstr>Type of data on OGP</vt:lpstr>
      <vt:lpstr>Open data standards</vt:lpstr>
      <vt:lpstr>Open data structure (metadata model)</vt:lpstr>
      <vt:lpstr>Open data structure (metadata model)</vt:lpstr>
      <vt:lpstr>Resources formating guidelines</vt:lpstr>
      <vt:lpstr>Best practices for file formats</vt:lpstr>
      <vt:lpstr>5 star model</vt:lpstr>
      <vt:lpstr>WBC ODPs 5star compliance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Sandra Pernar</cp:lastModifiedBy>
  <cp:revision>397</cp:revision>
  <dcterms:created xsi:type="dcterms:W3CDTF">2021-10-15T09:41:23Z</dcterms:created>
  <dcterms:modified xsi:type="dcterms:W3CDTF">2021-10-21T09:50:13Z</dcterms:modified>
</cp:coreProperties>
</file>