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Merriweather Sans" pitchFamily="2" charset="77"/>
      <p:regular r:id="rId23"/>
      <p:bold r:id="rId24"/>
      <p:italic r:id="rId25"/>
      <p:boldItalic r:id="rId26"/>
    </p:embeddedFont>
    <p:embeddedFont>
      <p:font typeface="Proxima Nova" panose="02000506030000020004" pitchFamily="2" charset="0"/>
      <p:regular r:id="rId27"/>
      <p:bold r:id="rId28"/>
      <p:italic r:id="rId29"/>
      <p:boldItalic r:id="rId30"/>
    </p:embeddedFont>
    <p:embeddedFont>
      <p:font typeface="Rubik" pitchFamily="2" charset="-79"/>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9a316f5fb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c9a316f5f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3073c1d2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f3073c1d2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9e46f944a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f9e46f944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9e46f944a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f9e46f944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9e46f944a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f9e46f944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f9e6a5cb8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f9e6a5cb8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f3073c1d2a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f3073c1d2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f9e46f944a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f9e46f944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9e46f944a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f9e46f944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3073c1d2a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3073c1d2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c9a316f5fb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c9a316f5f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28510008e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28510008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9e46f94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9e46f94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3073c1d2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f3073c1d2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9e6a5cb8d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f9e6a5cb8d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highlight>
                  <a:srgbClr val="FFFFFF"/>
                </a:highlight>
              </a:rPr>
              <a:t>The Independent Reporting Mechanism (IRM) has assessed 152 commitments made by the 20 pioneer OGP Local members over the last five years. Overall, IRM analysis has found that local commitments are, on average, significantly more likely to be ambitious and achieve strong early results than commitments made by national governments.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66455682b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66455682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b="1">
                <a:solidFill>
                  <a:schemeClr val="dk1"/>
                </a:solidFill>
                <a:latin typeface="Proxima Nova"/>
                <a:ea typeface="Proxima Nova"/>
                <a:cs typeface="Proxima Nova"/>
                <a:sym typeface="Proxima Nova"/>
              </a:rPr>
              <a:t>OGP Local works with 76 jurisdictions including regions, states, provinces, counties and cities in: </a:t>
            </a:r>
            <a:endParaRPr sz="700">
              <a:solidFill>
                <a:schemeClr val="dk1"/>
              </a:solidFill>
              <a:latin typeface="Proxima Nova"/>
              <a:ea typeface="Proxima Nova"/>
              <a:cs typeface="Proxima Nova"/>
              <a:sym typeface="Proxima Nova"/>
            </a:endParaRPr>
          </a:p>
          <a:p>
            <a:pPr marL="457200" lvl="0" indent="-273050" algn="l" rtl="0">
              <a:lnSpc>
                <a:spcPct val="115000"/>
              </a:lnSpc>
              <a:spcBef>
                <a:spcPts val="0"/>
              </a:spcBef>
              <a:spcAft>
                <a:spcPts val="0"/>
              </a:spcAft>
              <a:buClr>
                <a:srgbClr val="0099FF"/>
              </a:buClr>
              <a:buSzPts val="700"/>
              <a:buFont typeface="Proxima Nova"/>
              <a:buChar char="+"/>
            </a:pPr>
            <a:r>
              <a:rPr lang="en" sz="700">
                <a:solidFill>
                  <a:schemeClr val="dk1"/>
                </a:solidFill>
                <a:latin typeface="Proxima Nova"/>
                <a:ea typeface="Proxima Nova"/>
                <a:cs typeface="Proxima Nova"/>
                <a:sym typeface="Proxima Nova"/>
              </a:rPr>
              <a:t>Africa and the Middle East</a:t>
            </a:r>
            <a:endParaRPr sz="700">
              <a:solidFill>
                <a:schemeClr val="dk1"/>
              </a:solidFill>
              <a:latin typeface="Proxima Nova"/>
              <a:ea typeface="Proxima Nova"/>
              <a:cs typeface="Proxima Nova"/>
              <a:sym typeface="Proxima Nova"/>
            </a:endParaRPr>
          </a:p>
          <a:p>
            <a:pPr marL="457200" lvl="0" indent="-273050" algn="l" rtl="0">
              <a:lnSpc>
                <a:spcPct val="115000"/>
              </a:lnSpc>
              <a:spcBef>
                <a:spcPts val="0"/>
              </a:spcBef>
              <a:spcAft>
                <a:spcPts val="0"/>
              </a:spcAft>
              <a:buClr>
                <a:srgbClr val="0099FF"/>
              </a:buClr>
              <a:buSzPts val="700"/>
              <a:buFont typeface="Proxima Nova"/>
              <a:buChar char="+"/>
            </a:pPr>
            <a:r>
              <a:rPr lang="en" sz="700">
                <a:solidFill>
                  <a:schemeClr val="dk1"/>
                </a:solidFill>
                <a:latin typeface="Proxima Nova"/>
                <a:ea typeface="Proxima Nova"/>
                <a:cs typeface="Proxima Nova"/>
                <a:sym typeface="Proxima Nova"/>
              </a:rPr>
              <a:t>Americas</a:t>
            </a:r>
            <a:endParaRPr sz="700">
              <a:solidFill>
                <a:schemeClr val="dk1"/>
              </a:solidFill>
              <a:latin typeface="Proxima Nova"/>
              <a:ea typeface="Proxima Nova"/>
              <a:cs typeface="Proxima Nova"/>
              <a:sym typeface="Proxima Nova"/>
            </a:endParaRPr>
          </a:p>
          <a:p>
            <a:pPr marL="457200" lvl="0" indent="-273050" algn="l" rtl="0">
              <a:lnSpc>
                <a:spcPct val="115000"/>
              </a:lnSpc>
              <a:spcBef>
                <a:spcPts val="0"/>
              </a:spcBef>
              <a:spcAft>
                <a:spcPts val="0"/>
              </a:spcAft>
              <a:buClr>
                <a:srgbClr val="0099FF"/>
              </a:buClr>
              <a:buSzPts val="700"/>
              <a:buFont typeface="Proxima Nova"/>
              <a:buChar char="+"/>
            </a:pPr>
            <a:r>
              <a:rPr lang="en" sz="700">
                <a:solidFill>
                  <a:schemeClr val="dk1"/>
                </a:solidFill>
                <a:latin typeface="Proxima Nova"/>
                <a:ea typeface="Proxima Nova"/>
                <a:cs typeface="Proxima Nova"/>
                <a:sym typeface="Proxima Nova"/>
              </a:rPr>
              <a:t>Asia-Pacific</a:t>
            </a:r>
            <a:endParaRPr sz="700">
              <a:solidFill>
                <a:schemeClr val="dk1"/>
              </a:solidFill>
              <a:latin typeface="Proxima Nova"/>
              <a:ea typeface="Proxima Nova"/>
              <a:cs typeface="Proxima Nova"/>
              <a:sym typeface="Proxima Nova"/>
            </a:endParaRPr>
          </a:p>
          <a:p>
            <a:pPr marL="457200" lvl="0" indent="-273050" algn="l" rtl="0">
              <a:lnSpc>
                <a:spcPct val="115000"/>
              </a:lnSpc>
              <a:spcBef>
                <a:spcPts val="0"/>
              </a:spcBef>
              <a:spcAft>
                <a:spcPts val="0"/>
              </a:spcAft>
              <a:buClr>
                <a:srgbClr val="0099FF"/>
              </a:buClr>
              <a:buSzPts val="700"/>
              <a:buFont typeface="Proxima Nova"/>
              <a:buChar char="+"/>
            </a:pPr>
            <a:r>
              <a:rPr lang="en" sz="700">
                <a:solidFill>
                  <a:schemeClr val="dk1"/>
                </a:solidFill>
                <a:latin typeface="Proxima Nova"/>
                <a:ea typeface="Proxima Nova"/>
                <a:cs typeface="Proxima Nova"/>
                <a:sym typeface="Proxima Nova"/>
              </a:rPr>
              <a:t>Europe</a:t>
            </a:r>
            <a:endParaRPr sz="700">
              <a:solidFill>
                <a:schemeClr val="dk1"/>
              </a:solidFill>
              <a:latin typeface="Proxima Nova"/>
              <a:ea typeface="Proxima Nova"/>
              <a:cs typeface="Proxima Nova"/>
              <a:sym typeface="Proxima Nova"/>
            </a:endParaRPr>
          </a:p>
          <a:p>
            <a:pPr marL="457200" lvl="0" indent="-273050" algn="l" rtl="0">
              <a:lnSpc>
                <a:spcPct val="115000"/>
              </a:lnSpc>
              <a:spcBef>
                <a:spcPts val="0"/>
              </a:spcBef>
              <a:spcAft>
                <a:spcPts val="0"/>
              </a:spcAft>
              <a:buClr>
                <a:srgbClr val="0099FF"/>
              </a:buClr>
              <a:buSzPts val="700"/>
              <a:buFont typeface="Proxima Nova"/>
              <a:buChar char="+"/>
            </a:pPr>
            <a:r>
              <a:rPr lang="en" sz="700">
                <a:solidFill>
                  <a:schemeClr val="dk1"/>
                </a:solidFill>
                <a:latin typeface="Proxima Nova"/>
                <a:ea typeface="Proxima Nova"/>
                <a:cs typeface="Proxima Nova"/>
                <a:sym typeface="Proxima Nova"/>
              </a:rPr>
              <a:t>Eastern Partnership </a:t>
            </a:r>
            <a:endParaRPr sz="7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f9e46f944a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f9e46f944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9e46f944a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9e46f944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e28510008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e2851000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0" name="Google Shape;6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4"/>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900"/>
              <a:buFont typeface="Proxima Nova"/>
              <a:buNone/>
              <a:defRPr sz="3900" b="1">
                <a:latin typeface="Proxima Nova"/>
                <a:ea typeface="Proxima Nova"/>
                <a:cs typeface="Proxima Nova"/>
                <a:sym typeface="Proxima Nov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Google Shape;73;p17"/>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8"/>
          <p:cNvSpPr txBox="1">
            <a:spLocks noGrp="1"/>
          </p:cNvSpPr>
          <p:nvPr>
            <p:ph type="sldNum" idx="12"/>
          </p:nvPr>
        </p:nvSpPr>
        <p:spPr>
          <a:xfrm>
            <a:off x="2" y="4836948"/>
            <a:ext cx="407400" cy="306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0" name="Google Shape;80;p19"/>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3" name="Google Shape;8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7" name="Google Shape;8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9" name="Google Shape;89;p21"/>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22"/>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ontent Slide_2" type="obj">
  <p:cSld name="OBJECT">
    <p:spTree>
      <p:nvGrpSpPr>
        <p:cNvPr id="1" name="Shape 92"/>
        <p:cNvGrpSpPr/>
        <p:nvPr/>
      </p:nvGrpSpPr>
      <p:grpSpPr>
        <a:xfrm>
          <a:off x="0" y="0"/>
          <a:ext cx="0" cy="0"/>
          <a:chOff x="0" y="0"/>
          <a:chExt cx="0" cy="0"/>
        </a:xfrm>
      </p:grpSpPr>
      <p:sp>
        <p:nvSpPr>
          <p:cNvPr id="93" name="Google Shape;93;p23"/>
          <p:cNvSpPr txBox="1">
            <a:spLocks noGrp="1"/>
          </p:cNvSpPr>
          <p:nvPr>
            <p:ph type="title"/>
          </p:nvPr>
        </p:nvSpPr>
        <p:spPr>
          <a:xfrm>
            <a:off x="342900" y="120316"/>
            <a:ext cx="8070300" cy="9942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accent6"/>
              </a:buClr>
              <a:buSzPts val="2400"/>
              <a:buFont typeface="Rubik"/>
              <a:buNone/>
              <a:defRPr sz="2400" b="0" i="0" u="none" strike="noStrike" cap="none">
                <a:solidFill>
                  <a:schemeClr val="accent6"/>
                </a:solidFill>
                <a:latin typeface="Rubik"/>
                <a:ea typeface="Rubik"/>
                <a:cs typeface="Rubik"/>
                <a:sym typeface="Rubi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23"/>
          <p:cNvSpPr txBox="1">
            <a:spLocks noGrp="1"/>
          </p:cNvSpPr>
          <p:nvPr>
            <p:ph type="body" idx="1"/>
          </p:nvPr>
        </p:nvSpPr>
        <p:spPr>
          <a:xfrm>
            <a:off x="342900" y="1369219"/>
            <a:ext cx="3961200" cy="31455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100000"/>
              </a:lnSpc>
              <a:spcBef>
                <a:spcPts val="800"/>
              </a:spcBef>
              <a:spcAft>
                <a:spcPts val="0"/>
              </a:spcAft>
              <a:buClr>
                <a:schemeClr val="dk2"/>
              </a:buClr>
              <a:buSzPts val="1200"/>
              <a:buFont typeface="Merriweather Sans"/>
              <a:buChar char="+"/>
              <a:defRPr sz="1500" b="1" i="0" u="none" strike="noStrike" cap="none">
                <a:solidFill>
                  <a:schemeClr val="accent6"/>
                </a:solidFill>
                <a:latin typeface="Proxima Nova"/>
                <a:ea typeface="Proxima Nova"/>
                <a:cs typeface="Proxima Nova"/>
                <a:sym typeface="Proxima Nova"/>
              </a:defRPr>
            </a:lvl1pPr>
            <a:lvl2pPr marL="914400" marR="0" lvl="1" indent="-304800" algn="l" rtl="0">
              <a:lnSpc>
                <a:spcPct val="100000"/>
              </a:lnSpc>
              <a:spcBef>
                <a:spcPts val="400"/>
              </a:spcBef>
              <a:spcAft>
                <a:spcPts val="0"/>
              </a:spcAft>
              <a:buClr>
                <a:schemeClr val="dk2"/>
              </a:buClr>
              <a:buSzPts val="1200"/>
              <a:buFont typeface="Merriweather Sans"/>
              <a:buChar char="+"/>
              <a:defRPr sz="1500" b="0" i="0" u="none" strike="noStrike" cap="none">
                <a:solidFill>
                  <a:schemeClr val="accent6"/>
                </a:solidFill>
                <a:latin typeface="Proxima Nova"/>
                <a:ea typeface="Proxima Nova"/>
                <a:cs typeface="Proxima Nova"/>
                <a:sym typeface="Proxima Nova"/>
              </a:defRPr>
            </a:lvl2pPr>
            <a:lvl3pPr marL="1371600" marR="0" lvl="2"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3pPr>
            <a:lvl4pPr marL="1828800" marR="0" lvl="3"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4pPr>
            <a:lvl5pPr marL="2286000" marR="0" lvl="4"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5" name="Google Shape;95;p23"/>
          <p:cNvSpPr txBox="1">
            <a:spLocks noGrp="1"/>
          </p:cNvSpPr>
          <p:nvPr>
            <p:ph type="body" idx="2"/>
          </p:nvPr>
        </p:nvSpPr>
        <p:spPr>
          <a:xfrm>
            <a:off x="4425554" y="1369219"/>
            <a:ext cx="3987600" cy="31455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100000"/>
              </a:lnSpc>
              <a:spcBef>
                <a:spcPts val="800"/>
              </a:spcBef>
              <a:spcAft>
                <a:spcPts val="0"/>
              </a:spcAft>
              <a:buClr>
                <a:schemeClr val="dk2"/>
              </a:buClr>
              <a:buSzPts val="1200"/>
              <a:buFont typeface="Merriweather Sans"/>
              <a:buChar char="+"/>
              <a:defRPr sz="1500" b="1" i="0" u="none" strike="noStrike" cap="none">
                <a:solidFill>
                  <a:schemeClr val="accent6"/>
                </a:solidFill>
                <a:latin typeface="Proxima Nova"/>
                <a:ea typeface="Proxima Nova"/>
                <a:cs typeface="Proxima Nova"/>
                <a:sym typeface="Proxima Nova"/>
              </a:defRPr>
            </a:lvl1pPr>
            <a:lvl2pPr marL="914400" marR="0" lvl="1" indent="-304800" algn="l" rtl="0">
              <a:lnSpc>
                <a:spcPct val="100000"/>
              </a:lnSpc>
              <a:spcBef>
                <a:spcPts val="400"/>
              </a:spcBef>
              <a:spcAft>
                <a:spcPts val="0"/>
              </a:spcAft>
              <a:buClr>
                <a:schemeClr val="dk2"/>
              </a:buClr>
              <a:buSzPts val="1200"/>
              <a:buFont typeface="Merriweather Sans"/>
              <a:buChar char="+"/>
              <a:defRPr sz="1500" b="0" i="0" u="none" strike="noStrike" cap="none">
                <a:solidFill>
                  <a:schemeClr val="accent6"/>
                </a:solidFill>
                <a:latin typeface="Proxima Nova"/>
                <a:ea typeface="Proxima Nova"/>
                <a:cs typeface="Proxima Nova"/>
                <a:sym typeface="Proxima Nova"/>
              </a:defRPr>
            </a:lvl2pPr>
            <a:lvl3pPr marL="1371600" marR="0" lvl="2"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3pPr>
            <a:lvl4pPr marL="1828800" marR="0" lvl="3"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4pPr>
            <a:lvl5pPr marL="2286000" marR="0" lvl="4"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 name="Google Shape;96;p23"/>
          <p:cNvSpPr txBox="1">
            <a:spLocks noGrp="1"/>
          </p:cNvSpPr>
          <p:nvPr>
            <p:ph type="ftr" idx="11"/>
          </p:nvPr>
        </p:nvSpPr>
        <p:spPr>
          <a:xfrm>
            <a:off x="749673" y="4944334"/>
            <a:ext cx="3086100" cy="89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chemeClr val="accent5"/>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7" name="Google Shape;97;p23"/>
          <p:cNvSpPr txBox="1">
            <a:spLocks noGrp="1"/>
          </p:cNvSpPr>
          <p:nvPr>
            <p:ph type="sldNum" idx="12"/>
          </p:nvPr>
        </p:nvSpPr>
        <p:spPr>
          <a:xfrm>
            <a:off x="342900" y="4944334"/>
            <a:ext cx="406800" cy="8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accent5"/>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_4">
  <p:cSld name="Content Slide_4">
    <p:spTree>
      <p:nvGrpSpPr>
        <p:cNvPr id="1" name="Shape 98"/>
        <p:cNvGrpSpPr/>
        <p:nvPr/>
      </p:nvGrpSpPr>
      <p:grpSpPr>
        <a:xfrm>
          <a:off x="0" y="0"/>
          <a:ext cx="0" cy="0"/>
          <a:chOff x="0" y="0"/>
          <a:chExt cx="0" cy="0"/>
        </a:xfrm>
      </p:grpSpPr>
      <p:sp>
        <p:nvSpPr>
          <p:cNvPr id="99" name="Google Shape;99;p24"/>
          <p:cNvSpPr>
            <a:spLocks noGrp="1"/>
          </p:cNvSpPr>
          <p:nvPr>
            <p:ph type="pic" idx="2"/>
          </p:nvPr>
        </p:nvSpPr>
        <p:spPr>
          <a:xfrm>
            <a:off x="5692378" y="1"/>
            <a:ext cx="3451500" cy="4853100"/>
          </a:xfrm>
          <a:prstGeom prst="rect">
            <a:avLst/>
          </a:prstGeom>
          <a:solidFill>
            <a:srgbClr val="D8D8D8"/>
          </a:solidFill>
          <a:ln>
            <a:noFill/>
          </a:ln>
        </p:spPr>
        <p:txBody>
          <a:bodyPr spcFirstLastPara="1" wrap="square" lIns="68575" tIns="68575" rIns="68575" bIns="68575" anchor="t" anchorCtr="0">
            <a:noAutofit/>
          </a:bodyPr>
          <a:lstStyle>
            <a:lvl1pPr marR="0" lvl="0" algn="l" rtl="0">
              <a:lnSpc>
                <a:spcPct val="100000"/>
              </a:lnSpc>
              <a:spcBef>
                <a:spcPts val="800"/>
              </a:spcBef>
              <a:spcAft>
                <a:spcPts val="0"/>
              </a:spcAft>
              <a:buClr>
                <a:schemeClr val="dk2"/>
              </a:buClr>
              <a:buSzPts val="1200"/>
              <a:buFont typeface="Merriweather Sans"/>
              <a:buNone/>
              <a:defRPr sz="900" b="0" i="0" u="none" strike="noStrike" cap="none">
                <a:solidFill>
                  <a:schemeClr val="accent6"/>
                </a:solidFill>
                <a:latin typeface="Proxima Nova"/>
                <a:ea typeface="Proxima Nova"/>
                <a:cs typeface="Proxima Nova"/>
                <a:sym typeface="Proxima Nova"/>
              </a:defRPr>
            </a:lvl1pPr>
            <a:lvl2pPr marR="0" lvl="1" algn="l" rtl="0">
              <a:lnSpc>
                <a:spcPct val="100000"/>
              </a:lnSpc>
              <a:spcBef>
                <a:spcPts val="400"/>
              </a:spcBef>
              <a:spcAft>
                <a:spcPts val="0"/>
              </a:spcAft>
              <a:buClr>
                <a:schemeClr val="dk2"/>
              </a:buClr>
              <a:buSzPts val="1200"/>
              <a:buFont typeface="Merriweather Sans"/>
              <a:buChar char="+"/>
              <a:defRPr sz="1500" b="0" i="0" u="none" strike="noStrike" cap="none">
                <a:solidFill>
                  <a:schemeClr val="accent6"/>
                </a:solidFill>
                <a:latin typeface="Proxima Nova"/>
                <a:ea typeface="Proxima Nova"/>
                <a:cs typeface="Proxima Nova"/>
                <a:sym typeface="Proxima Nova"/>
              </a:defRPr>
            </a:lvl2pPr>
            <a:lvl3pPr marR="0" lvl="2"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3pPr>
            <a:lvl4pPr marR="0" lvl="3"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4pPr>
            <a:lvl5pPr marR="0" lvl="4"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title"/>
          </p:nvPr>
        </p:nvSpPr>
        <p:spPr>
          <a:xfrm>
            <a:off x="342900" y="120253"/>
            <a:ext cx="5190000" cy="9942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accent6"/>
              </a:buClr>
              <a:buSzPts val="2400"/>
              <a:buFont typeface="Rubik"/>
              <a:buNone/>
              <a:defRPr sz="2400" b="0" i="0" u="none" strike="noStrike" cap="none">
                <a:solidFill>
                  <a:schemeClr val="accent6"/>
                </a:solidFill>
                <a:latin typeface="Rubik"/>
                <a:ea typeface="Rubik"/>
                <a:cs typeface="Rubik"/>
                <a:sym typeface="Rubi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body" idx="1"/>
          </p:nvPr>
        </p:nvSpPr>
        <p:spPr>
          <a:xfrm>
            <a:off x="342900" y="1369219"/>
            <a:ext cx="5190000" cy="31455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100000"/>
              </a:lnSpc>
              <a:spcBef>
                <a:spcPts val="800"/>
              </a:spcBef>
              <a:spcAft>
                <a:spcPts val="0"/>
              </a:spcAft>
              <a:buClr>
                <a:schemeClr val="dk2"/>
              </a:buClr>
              <a:buSzPts val="1200"/>
              <a:buFont typeface="Merriweather Sans"/>
              <a:buChar char="+"/>
              <a:defRPr sz="1500" b="1" i="0" u="none" strike="noStrike" cap="none">
                <a:solidFill>
                  <a:schemeClr val="accent6"/>
                </a:solidFill>
                <a:latin typeface="Proxima Nova"/>
                <a:ea typeface="Proxima Nova"/>
                <a:cs typeface="Proxima Nova"/>
                <a:sym typeface="Proxima Nova"/>
              </a:defRPr>
            </a:lvl1pPr>
            <a:lvl2pPr marL="914400" marR="0" lvl="1" indent="-304800" algn="l" rtl="0">
              <a:lnSpc>
                <a:spcPct val="100000"/>
              </a:lnSpc>
              <a:spcBef>
                <a:spcPts val="400"/>
              </a:spcBef>
              <a:spcAft>
                <a:spcPts val="0"/>
              </a:spcAft>
              <a:buClr>
                <a:schemeClr val="dk2"/>
              </a:buClr>
              <a:buSzPts val="1200"/>
              <a:buFont typeface="Merriweather Sans"/>
              <a:buChar char="+"/>
              <a:defRPr sz="1500" b="0" i="0" u="none" strike="noStrike" cap="none">
                <a:solidFill>
                  <a:schemeClr val="accent6"/>
                </a:solidFill>
                <a:latin typeface="Proxima Nova"/>
                <a:ea typeface="Proxima Nova"/>
                <a:cs typeface="Proxima Nova"/>
                <a:sym typeface="Proxima Nova"/>
              </a:defRPr>
            </a:lvl2pPr>
            <a:lvl3pPr marL="1371600" marR="0" lvl="2"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3pPr>
            <a:lvl4pPr marL="1828800" marR="0" lvl="3"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4pPr>
            <a:lvl5pPr marL="2286000" marR="0" lvl="4"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2" name="Google Shape;102;p24"/>
          <p:cNvSpPr txBox="1">
            <a:spLocks noGrp="1"/>
          </p:cNvSpPr>
          <p:nvPr>
            <p:ph type="ftr" idx="11"/>
          </p:nvPr>
        </p:nvSpPr>
        <p:spPr>
          <a:xfrm>
            <a:off x="749673" y="4944334"/>
            <a:ext cx="3086100" cy="89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100"/>
              <a:buFont typeface="Arial"/>
              <a:buNone/>
              <a:defRPr sz="788" b="0" i="0" u="none" strike="noStrike" cap="none">
                <a:solidFill>
                  <a:schemeClr val="accent5"/>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3" name="Google Shape;103;p24"/>
          <p:cNvSpPr txBox="1"/>
          <p:nvPr/>
        </p:nvSpPr>
        <p:spPr>
          <a:xfrm>
            <a:off x="342900" y="4944334"/>
            <a:ext cx="406800" cy="89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fld id="{00000000-1234-1234-1234-123412341234}" type="slidenum">
              <a:rPr lang="en" sz="788" b="0" i="0" u="none" strike="noStrike" cap="none">
                <a:solidFill>
                  <a:schemeClr val="accent5"/>
                </a:solidFill>
                <a:latin typeface="Arial"/>
                <a:ea typeface="Arial"/>
                <a:cs typeface="Arial"/>
                <a:sym typeface="Arial"/>
              </a:rPr>
              <a:t>‹#›</a:t>
            </a:fld>
            <a:endParaRPr sz="788" b="0" i="0" u="none" strike="noStrike" cap="none">
              <a:solidFill>
                <a:schemeClr val="accent5"/>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_1">
  <p:cSld name="Divider_1">
    <p:spTree>
      <p:nvGrpSpPr>
        <p:cNvPr id="1" name="Shape 104"/>
        <p:cNvGrpSpPr/>
        <p:nvPr/>
      </p:nvGrpSpPr>
      <p:grpSpPr>
        <a:xfrm>
          <a:off x="0" y="0"/>
          <a:ext cx="0" cy="0"/>
          <a:chOff x="0" y="0"/>
          <a:chExt cx="0" cy="0"/>
        </a:xfrm>
      </p:grpSpPr>
      <p:sp>
        <p:nvSpPr>
          <p:cNvPr id="105" name="Google Shape;105;p25"/>
          <p:cNvSpPr/>
          <p:nvPr/>
        </p:nvSpPr>
        <p:spPr>
          <a:xfrm>
            <a:off x="0" y="0"/>
            <a:ext cx="9144000" cy="5158500"/>
          </a:xfrm>
          <a:prstGeom prst="rect">
            <a:avLst/>
          </a:prstGeom>
          <a:solidFill>
            <a:srgbClr val="0099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6" name="Google Shape;106;p25"/>
          <p:cNvGrpSpPr/>
          <p:nvPr/>
        </p:nvGrpSpPr>
        <p:grpSpPr>
          <a:xfrm>
            <a:off x="7262989" y="0"/>
            <a:ext cx="1881406" cy="5158279"/>
            <a:chOff x="6013450" y="0"/>
            <a:chExt cx="6178674" cy="6719134"/>
          </a:xfrm>
        </p:grpSpPr>
        <p:sp>
          <p:nvSpPr>
            <p:cNvPr id="107" name="Google Shape;107;p25"/>
            <p:cNvSpPr/>
            <p:nvPr/>
          </p:nvSpPr>
          <p:spPr>
            <a:xfrm>
              <a:off x="9102723" y="3345023"/>
              <a:ext cx="3089400" cy="3374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 name="Google Shape;108;p25"/>
            <p:cNvSpPr/>
            <p:nvPr/>
          </p:nvSpPr>
          <p:spPr>
            <a:xfrm>
              <a:off x="9102724" y="0"/>
              <a:ext cx="3089400" cy="33606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 name="Google Shape;109;p25"/>
            <p:cNvSpPr/>
            <p:nvPr/>
          </p:nvSpPr>
          <p:spPr>
            <a:xfrm>
              <a:off x="6013450" y="3358534"/>
              <a:ext cx="3089400" cy="3360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0" name="Google Shape;110;p25"/>
          <p:cNvSpPr txBox="1">
            <a:spLocks noGrp="1"/>
          </p:cNvSpPr>
          <p:nvPr>
            <p:ph type="ftr" idx="11"/>
          </p:nvPr>
        </p:nvSpPr>
        <p:spPr>
          <a:xfrm>
            <a:off x="749673" y="4944334"/>
            <a:ext cx="3086100" cy="88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sz="8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25"/>
          <p:cNvSpPr txBox="1">
            <a:spLocks noGrp="1"/>
          </p:cNvSpPr>
          <p:nvPr>
            <p:ph type="title"/>
          </p:nvPr>
        </p:nvSpPr>
        <p:spPr>
          <a:xfrm>
            <a:off x="342900" y="1371600"/>
            <a:ext cx="6888900" cy="994200"/>
          </a:xfrm>
          <a:prstGeom prst="rect">
            <a:avLst/>
          </a:prstGeom>
          <a:noFill/>
          <a:ln>
            <a:noFill/>
          </a:ln>
          <a:effectLst>
            <a:outerShdw blurRad="584200" dist="76200" dir="2700000" algn="tl" rotWithShape="0">
              <a:srgbClr val="000000">
                <a:alpha val="20000"/>
              </a:srgbClr>
            </a:outerShdw>
          </a:effectLst>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5000"/>
              <a:buFont typeface="Rubik"/>
              <a:buNone/>
              <a:defRPr sz="5000" b="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5"/>
          <p:cNvSpPr txBox="1">
            <a:spLocks noGrp="1"/>
          </p:cNvSpPr>
          <p:nvPr>
            <p:ph type="body" idx="1"/>
          </p:nvPr>
        </p:nvSpPr>
        <p:spPr>
          <a:xfrm>
            <a:off x="342900" y="2591474"/>
            <a:ext cx="4639800" cy="14442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800"/>
              </a:spcBef>
              <a:spcAft>
                <a:spcPts val="0"/>
              </a:spcAft>
              <a:buClr>
                <a:schemeClr val="lt2"/>
              </a:buClr>
              <a:buSzPts val="1200"/>
              <a:buChar char="+"/>
              <a:defRPr>
                <a:solidFill>
                  <a:schemeClr val="lt1"/>
                </a:solidFill>
              </a:defRPr>
            </a:lvl1pPr>
            <a:lvl2pPr marL="914400" lvl="1" indent="-304800" algn="l" rtl="0">
              <a:lnSpc>
                <a:spcPct val="100000"/>
              </a:lnSpc>
              <a:spcBef>
                <a:spcPts val="1600"/>
              </a:spcBef>
              <a:spcAft>
                <a:spcPts val="0"/>
              </a:spcAft>
              <a:buClr>
                <a:schemeClr val="lt2"/>
              </a:buClr>
              <a:buSzPts val="1200"/>
              <a:buChar char="–"/>
              <a:defRPr>
                <a:solidFill>
                  <a:schemeClr val="lt1"/>
                </a:solidFill>
              </a:defRPr>
            </a:lvl2pPr>
            <a:lvl3pPr marL="1371600" lvl="2" indent="-304800" algn="l" rtl="0">
              <a:lnSpc>
                <a:spcPct val="100000"/>
              </a:lnSpc>
              <a:spcBef>
                <a:spcPts val="1600"/>
              </a:spcBef>
              <a:spcAft>
                <a:spcPts val="0"/>
              </a:spcAft>
              <a:buClr>
                <a:schemeClr val="lt2"/>
              </a:buClr>
              <a:buSzPts val="1200"/>
              <a:buChar char="■"/>
              <a:defRPr>
                <a:solidFill>
                  <a:schemeClr val="lt1"/>
                </a:solidFill>
              </a:defRPr>
            </a:lvl3pPr>
            <a:lvl4pPr marL="1828800" lvl="3" indent="-304800" algn="l" rtl="0">
              <a:lnSpc>
                <a:spcPct val="100000"/>
              </a:lnSpc>
              <a:spcBef>
                <a:spcPts val="1600"/>
              </a:spcBef>
              <a:spcAft>
                <a:spcPts val="0"/>
              </a:spcAft>
              <a:buClr>
                <a:schemeClr val="lt2"/>
              </a:buClr>
              <a:buSzPts val="1200"/>
              <a:buChar char="●"/>
              <a:defRPr>
                <a:solidFill>
                  <a:schemeClr val="lt1"/>
                </a:solidFill>
              </a:defRPr>
            </a:lvl4pPr>
            <a:lvl5pPr marL="2286000" lvl="4" indent="-304800" algn="l" rtl="0">
              <a:lnSpc>
                <a:spcPct val="100000"/>
              </a:lnSpc>
              <a:spcBef>
                <a:spcPts val="1600"/>
              </a:spcBef>
              <a:spcAft>
                <a:spcPts val="0"/>
              </a:spcAft>
              <a:buClr>
                <a:schemeClr val="lt2"/>
              </a:buClr>
              <a:buSzPts val="1200"/>
              <a:buChar char="○"/>
              <a:defRPr>
                <a:solidFill>
                  <a:schemeClr val="lt1"/>
                </a:solidFill>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13" name="Google Shape;113;p25"/>
          <p:cNvSpPr txBox="1">
            <a:spLocks noGrp="1"/>
          </p:cNvSpPr>
          <p:nvPr>
            <p:ph type="sldNum" idx="12"/>
          </p:nvPr>
        </p:nvSpPr>
        <p:spPr>
          <a:xfrm>
            <a:off x="342900" y="4944334"/>
            <a:ext cx="406800" cy="888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sz="800" b="0" i="0" u="none" strike="noStrike" cap="none">
                <a:solidFill>
                  <a:schemeClr val="lt1"/>
                </a:solidFill>
                <a:latin typeface="Proxima Nova"/>
                <a:ea typeface="Proxima Nova"/>
                <a:cs typeface="Proxima Nova"/>
                <a:sym typeface="Proxima Nova"/>
              </a:defRPr>
            </a:lvl1pPr>
            <a:lvl2pPr marL="0" lvl="1" indent="0" algn="l" rtl="0">
              <a:spcBef>
                <a:spcPts val="0"/>
              </a:spcBef>
              <a:buNone/>
              <a:defRPr sz="800" b="0" i="0" u="none" strike="noStrike" cap="none">
                <a:solidFill>
                  <a:schemeClr val="lt1"/>
                </a:solidFill>
                <a:latin typeface="Proxima Nova"/>
                <a:ea typeface="Proxima Nova"/>
                <a:cs typeface="Proxima Nova"/>
                <a:sym typeface="Proxima Nova"/>
              </a:defRPr>
            </a:lvl2pPr>
            <a:lvl3pPr marL="0" lvl="2" indent="0" algn="l" rtl="0">
              <a:spcBef>
                <a:spcPts val="0"/>
              </a:spcBef>
              <a:buNone/>
              <a:defRPr sz="800" b="0" i="0" u="none" strike="noStrike" cap="none">
                <a:solidFill>
                  <a:schemeClr val="lt1"/>
                </a:solidFill>
                <a:latin typeface="Proxima Nova"/>
                <a:ea typeface="Proxima Nova"/>
                <a:cs typeface="Proxima Nova"/>
                <a:sym typeface="Proxima Nova"/>
              </a:defRPr>
            </a:lvl3pPr>
            <a:lvl4pPr marL="0" lvl="3" indent="0" algn="l" rtl="0">
              <a:spcBef>
                <a:spcPts val="0"/>
              </a:spcBef>
              <a:buNone/>
              <a:defRPr sz="800" b="0" i="0" u="none" strike="noStrike" cap="none">
                <a:solidFill>
                  <a:schemeClr val="lt1"/>
                </a:solidFill>
                <a:latin typeface="Proxima Nova"/>
                <a:ea typeface="Proxima Nova"/>
                <a:cs typeface="Proxima Nova"/>
                <a:sym typeface="Proxima Nova"/>
              </a:defRPr>
            </a:lvl4pPr>
            <a:lvl5pPr marL="0" lvl="4" indent="0" algn="l" rtl="0">
              <a:spcBef>
                <a:spcPts val="0"/>
              </a:spcBef>
              <a:buNone/>
              <a:defRPr sz="800" b="0" i="0" u="none" strike="noStrike" cap="none">
                <a:solidFill>
                  <a:schemeClr val="lt1"/>
                </a:solidFill>
                <a:latin typeface="Proxima Nova"/>
                <a:ea typeface="Proxima Nova"/>
                <a:cs typeface="Proxima Nova"/>
                <a:sym typeface="Proxima Nova"/>
              </a:defRPr>
            </a:lvl5pPr>
            <a:lvl6pPr marL="0" lvl="5" indent="0" algn="l" rtl="0">
              <a:spcBef>
                <a:spcPts val="0"/>
              </a:spcBef>
              <a:buNone/>
              <a:defRPr sz="800" b="0" i="0" u="none" strike="noStrike" cap="none">
                <a:solidFill>
                  <a:schemeClr val="lt1"/>
                </a:solidFill>
                <a:latin typeface="Proxima Nova"/>
                <a:ea typeface="Proxima Nova"/>
                <a:cs typeface="Proxima Nova"/>
                <a:sym typeface="Proxima Nova"/>
              </a:defRPr>
            </a:lvl6pPr>
            <a:lvl7pPr marL="0" lvl="6" indent="0" algn="l" rtl="0">
              <a:spcBef>
                <a:spcPts val="0"/>
              </a:spcBef>
              <a:buNone/>
              <a:defRPr sz="800" b="0" i="0" u="none" strike="noStrike" cap="none">
                <a:solidFill>
                  <a:schemeClr val="lt1"/>
                </a:solidFill>
                <a:latin typeface="Proxima Nova"/>
                <a:ea typeface="Proxima Nova"/>
                <a:cs typeface="Proxima Nova"/>
                <a:sym typeface="Proxima Nova"/>
              </a:defRPr>
            </a:lvl7pPr>
            <a:lvl8pPr marL="0" lvl="7" indent="0" algn="l" rtl="0">
              <a:spcBef>
                <a:spcPts val="0"/>
              </a:spcBef>
              <a:buNone/>
              <a:defRPr sz="800" b="0" i="0" u="none" strike="noStrike" cap="none">
                <a:solidFill>
                  <a:schemeClr val="lt1"/>
                </a:solidFill>
                <a:latin typeface="Proxima Nova"/>
                <a:ea typeface="Proxima Nova"/>
                <a:cs typeface="Proxima Nova"/>
                <a:sym typeface="Proxima Nova"/>
              </a:defRPr>
            </a:lvl8pPr>
            <a:lvl9pPr marL="0" lvl="8" indent="0" algn="l" rtl="0">
              <a:spcBef>
                <a:spcPts val="0"/>
              </a:spcBef>
              <a:buNone/>
              <a:defRPr sz="800" b="0" i="0" u="none" strike="noStrike" cap="none">
                <a:solidFill>
                  <a:schemeClr val="lt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Content Slide_1">
  <p:cSld name="2_Content Slide_1">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342900" y="120316"/>
            <a:ext cx="8070000" cy="9942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accent6"/>
              </a:buClr>
              <a:buSzPts val="2400"/>
              <a:buFont typeface="Rubik"/>
              <a:buNone/>
              <a:defRPr sz="2400" b="0" i="0" u="none" strike="noStrike" cap="none">
                <a:solidFill>
                  <a:schemeClr val="accent6"/>
                </a:solidFill>
                <a:latin typeface="Rubik"/>
                <a:ea typeface="Rubik"/>
                <a:cs typeface="Rubik"/>
                <a:sym typeface="Rubik"/>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26"/>
          <p:cNvSpPr txBox="1">
            <a:spLocks noGrp="1"/>
          </p:cNvSpPr>
          <p:nvPr>
            <p:ph type="body" idx="1"/>
          </p:nvPr>
        </p:nvSpPr>
        <p:spPr>
          <a:xfrm>
            <a:off x="339224" y="1369219"/>
            <a:ext cx="8070300" cy="31455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100000"/>
              </a:lnSpc>
              <a:spcBef>
                <a:spcPts val="800"/>
              </a:spcBef>
              <a:spcAft>
                <a:spcPts val="0"/>
              </a:spcAft>
              <a:buClr>
                <a:schemeClr val="dk2"/>
              </a:buClr>
              <a:buSzPts val="1200"/>
              <a:buFont typeface="Merriweather Sans"/>
              <a:buChar char="+"/>
              <a:defRPr sz="1500" b="1" i="0" u="none" strike="noStrike" cap="none">
                <a:solidFill>
                  <a:schemeClr val="accent6"/>
                </a:solidFill>
                <a:latin typeface="Proxima Nova"/>
                <a:ea typeface="Proxima Nova"/>
                <a:cs typeface="Proxima Nova"/>
                <a:sym typeface="Proxima Nova"/>
              </a:defRPr>
            </a:lvl1pPr>
            <a:lvl2pPr marL="914400" marR="0" lvl="1" indent="-304800" algn="l" rtl="0">
              <a:lnSpc>
                <a:spcPct val="100000"/>
              </a:lnSpc>
              <a:spcBef>
                <a:spcPts val="400"/>
              </a:spcBef>
              <a:spcAft>
                <a:spcPts val="0"/>
              </a:spcAft>
              <a:buClr>
                <a:schemeClr val="dk2"/>
              </a:buClr>
              <a:buSzPts val="1200"/>
              <a:buFont typeface="Merriweather Sans"/>
              <a:buChar char="+"/>
              <a:defRPr sz="1500" b="0" i="0" u="none" strike="noStrike" cap="none">
                <a:solidFill>
                  <a:schemeClr val="accent6"/>
                </a:solidFill>
                <a:latin typeface="Proxima Nova"/>
                <a:ea typeface="Proxima Nova"/>
                <a:cs typeface="Proxima Nova"/>
                <a:sym typeface="Proxima Nova"/>
              </a:defRPr>
            </a:lvl2pPr>
            <a:lvl3pPr marL="1371600" marR="0" lvl="2"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3pPr>
            <a:lvl4pPr marL="1828800" marR="0" lvl="3"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4pPr>
            <a:lvl5pPr marL="2286000" marR="0" lvl="4" indent="-304800"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17" name="Google Shape;117;p26"/>
          <p:cNvSpPr txBox="1">
            <a:spLocks noGrp="1"/>
          </p:cNvSpPr>
          <p:nvPr>
            <p:ph type="ftr" idx="11"/>
          </p:nvPr>
        </p:nvSpPr>
        <p:spPr>
          <a:xfrm>
            <a:off x="749673" y="4944334"/>
            <a:ext cx="3086100" cy="89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100"/>
              <a:buFont typeface="Arial"/>
              <a:buNone/>
              <a:defRPr sz="788" b="0" i="0" u="none" strike="noStrike" cap="none">
                <a:solidFill>
                  <a:schemeClr val="accent5"/>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8" name="Google Shape;118;p26"/>
          <p:cNvSpPr txBox="1">
            <a:spLocks noGrp="1"/>
          </p:cNvSpPr>
          <p:nvPr>
            <p:ph type="sldNum" idx="12"/>
          </p:nvPr>
        </p:nvSpPr>
        <p:spPr>
          <a:xfrm>
            <a:off x="342900" y="4944334"/>
            <a:ext cx="406800" cy="8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1pPr>
            <a:lvl2pPr marL="0" marR="0" lvl="1"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2pPr>
            <a:lvl3pPr marL="0" marR="0" lvl="2"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3pPr>
            <a:lvl4pPr marL="0" marR="0" lvl="3"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4pPr>
            <a:lvl5pPr marL="0" marR="0" lvl="4"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5pPr>
            <a:lvl6pPr marL="0" marR="0" lvl="5"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6pPr>
            <a:lvl7pPr marL="0" marR="0" lvl="6"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7pPr>
            <a:lvl8pPr marL="0" marR="0" lvl="7"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8pPr>
            <a:lvl9pPr marL="0" marR="0" lvl="8" indent="0" algn="l" rtl="0">
              <a:lnSpc>
                <a:spcPct val="100000"/>
              </a:lnSpc>
              <a:spcBef>
                <a:spcPts val="0"/>
              </a:spcBef>
              <a:spcAft>
                <a:spcPts val="0"/>
              </a:spcAft>
              <a:buClr>
                <a:srgbClr val="000000"/>
              </a:buClr>
              <a:buSzPts val="800"/>
              <a:buFont typeface="Arial"/>
              <a:buNone/>
              <a:defRPr sz="788" b="0" i="0" u="none" strike="noStrike" cap="none">
                <a:solidFill>
                  <a:schemeClr val="accent5"/>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GP_Title_LightPhoto">
  <p:cSld name="OGP_Title_LightPhoto">
    <p:spTree>
      <p:nvGrpSpPr>
        <p:cNvPr id="1" name="Shape 119"/>
        <p:cNvGrpSpPr/>
        <p:nvPr/>
      </p:nvGrpSpPr>
      <p:grpSpPr>
        <a:xfrm>
          <a:off x="0" y="0"/>
          <a:ext cx="0" cy="0"/>
          <a:chOff x="0" y="0"/>
          <a:chExt cx="0" cy="0"/>
        </a:xfrm>
      </p:grpSpPr>
      <p:sp>
        <p:nvSpPr>
          <p:cNvPr id="120" name="Google Shape;120;p27"/>
          <p:cNvSpPr>
            <a:spLocks noGrp="1"/>
          </p:cNvSpPr>
          <p:nvPr>
            <p:ph type="pic" idx="2"/>
          </p:nvPr>
        </p:nvSpPr>
        <p:spPr>
          <a:xfrm>
            <a:off x="0" y="0"/>
            <a:ext cx="9144000" cy="51435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800"/>
              </a:spcBef>
              <a:spcAft>
                <a:spcPts val="0"/>
              </a:spcAft>
              <a:buClr>
                <a:schemeClr val="dk2"/>
              </a:buClr>
              <a:buSzPts val="1200"/>
              <a:buFont typeface="Merriweather Sans"/>
              <a:buNone/>
              <a:defRPr sz="1500" b="0" i="0" u="none" strike="noStrike" cap="none">
                <a:solidFill>
                  <a:schemeClr val="accent6"/>
                </a:solidFill>
                <a:latin typeface="Proxima Nova"/>
                <a:ea typeface="Proxima Nova"/>
                <a:cs typeface="Proxima Nova"/>
                <a:sym typeface="Proxima Nova"/>
              </a:defRPr>
            </a:lvl1pPr>
            <a:lvl2pPr marR="0" lvl="1" algn="l" rtl="0">
              <a:lnSpc>
                <a:spcPct val="100000"/>
              </a:lnSpc>
              <a:spcBef>
                <a:spcPts val="400"/>
              </a:spcBef>
              <a:spcAft>
                <a:spcPts val="0"/>
              </a:spcAft>
              <a:buClr>
                <a:schemeClr val="dk2"/>
              </a:buClr>
              <a:buSzPts val="1200"/>
              <a:buFont typeface="Merriweather Sans"/>
              <a:buChar char="+"/>
              <a:defRPr sz="1500" b="0" i="0" u="none" strike="noStrike" cap="none">
                <a:solidFill>
                  <a:schemeClr val="accent6"/>
                </a:solidFill>
                <a:latin typeface="Proxima Nova"/>
                <a:ea typeface="Proxima Nova"/>
                <a:cs typeface="Proxima Nova"/>
                <a:sym typeface="Proxima Nova"/>
              </a:defRPr>
            </a:lvl2pPr>
            <a:lvl3pPr marR="0" lvl="2"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3pPr>
            <a:lvl4pPr marR="0" lvl="3"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4pPr>
            <a:lvl5pPr marR="0" lvl="4" algn="l" rtl="0">
              <a:lnSpc>
                <a:spcPct val="100000"/>
              </a:lnSpc>
              <a:spcBef>
                <a:spcPts val="400"/>
              </a:spcBef>
              <a:spcAft>
                <a:spcPts val="0"/>
              </a:spcAft>
              <a:buClr>
                <a:schemeClr val="dk2"/>
              </a:buClr>
              <a:buSzPts val="1200"/>
              <a:buFont typeface="Merriweather Sans"/>
              <a:buChar char="-"/>
              <a:defRPr sz="1200" b="0" i="0" u="none" strike="noStrike" cap="none">
                <a:solidFill>
                  <a:schemeClr val="accent6"/>
                </a:solidFill>
                <a:latin typeface="Proxima Nova"/>
                <a:ea typeface="Proxima Nova"/>
                <a:cs typeface="Proxima Nova"/>
                <a:sym typeface="Proxima Nov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1" name="Google Shape;121;p27"/>
          <p:cNvSpPr txBox="1">
            <a:spLocks noGrp="1"/>
          </p:cNvSpPr>
          <p:nvPr>
            <p:ph type="ctrTitle"/>
          </p:nvPr>
        </p:nvSpPr>
        <p:spPr>
          <a:xfrm>
            <a:off x="342899" y="1254375"/>
            <a:ext cx="3566100" cy="13584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chemeClr val="accent6"/>
              </a:buClr>
              <a:buSzPts val="3900"/>
              <a:buFont typeface="Rubik"/>
              <a:buNone/>
              <a:defRPr sz="3900" b="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27"/>
          <p:cNvSpPr txBox="1">
            <a:spLocks noGrp="1"/>
          </p:cNvSpPr>
          <p:nvPr>
            <p:ph type="subTitle" idx="1"/>
          </p:nvPr>
        </p:nvSpPr>
        <p:spPr>
          <a:xfrm>
            <a:off x="342900" y="2807111"/>
            <a:ext cx="3203700" cy="4497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800"/>
              </a:spcBef>
              <a:spcAft>
                <a:spcPts val="0"/>
              </a:spcAft>
              <a:buSzPts val="1200"/>
              <a:buNone/>
              <a:defRPr sz="1500" b="1">
                <a:solidFill>
                  <a:schemeClr val="accent6"/>
                </a:solidFill>
              </a:defRPr>
            </a:lvl1pPr>
            <a:lvl2pPr lvl="1" algn="ctr" rtl="0">
              <a:lnSpc>
                <a:spcPct val="100000"/>
              </a:lnSpc>
              <a:spcBef>
                <a:spcPts val="1600"/>
              </a:spcBef>
              <a:spcAft>
                <a:spcPts val="0"/>
              </a:spcAft>
              <a:buSzPts val="1200"/>
              <a:buNone/>
              <a:defRPr sz="1500"/>
            </a:lvl2pPr>
            <a:lvl3pPr lvl="2" algn="ctr" rtl="0">
              <a:lnSpc>
                <a:spcPct val="100000"/>
              </a:lnSpc>
              <a:spcBef>
                <a:spcPts val="1600"/>
              </a:spcBef>
              <a:spcAft>
                <a:spcPts val="0"/>
              </a:spcAft>
              <a:buSzPts val="1400"/>
              <a:buNone/>
              <a:defRPr sz="1400"/>
            </a:lvl3pPr>
            <a:lvl4pPr lvl="3" algn="ctr" rtl="0">
              <a:lnSpc>
                <a:spcPct val="100000"/>
              </a:lnSpc>
              <a:spcBef>
                <a:spcPts val="1600"/>
              </a:spcBef>
              <a:spcAft>
                <a:spcPts val="0"/>
              </a:spcAft>
              <a:buSzPts val="1200"/>
              <a:buNone/>
              <a:defRPr sz="1200"/>
            </a:lvl4pPr>
            <a:lvl5pPr lvl="4" algn="ctr" rtl="0">
              <a:lnSpc>
                <a:spcPct val="100000"/>
              </a:lnSpc>
              <a:spcBef>
                <a:spcPts val="1600"/>
              </a:spcBef>
              <a:spcAft>
                <a:spcPts val="0"/>
              </a:spcAft>
              <a:buSzPts val="1200"/>
              <a:buNone/>
              <a:defRPr sz="1200"/>
            </a:lvl5pPr>
            <a:lvl6pPr lvl="5" algn="ctr" rtl="0">
              <a:lnSpc>
                <a:spcPct val="90000"/>
              </a:lnSpc>
              <a:spcBef>
                <a:spcPts val="1600"/>
              </a:spcBef>
              <a:spcAft>
                <a:spcPts val="0"/>
              </a:spcAft>
              <a:buClr>
                <a:schemeClr val="dk1"/>
              </a:buClr>
              <a:buSzPts val="1200"/>
              <a:buNone/>
              <a:defRPr sz="1200"/>
            </a:lvl6pPr>
            <a:lvl7pPr lvl="6" algn="ctr" rtl="0">
              <a:lnSpc>
                <a:spcPct val="90000"/>
              </a:lnSpc>
              <a:spcBef>
                <a:spcPts val="1600"/>
              </a:spcBef>
              <a:spcAft>
                <a:spcPts val="0"/>
              </a:spcAft>
              <a:buClr>
                <a:schemeClr val="dk1"/>
              </a:buClr>
              <a:buSzPts val="1200"/>
              <a:buNone/>
              <a:defRPr sz="1200"/>
            </a:lvl7pPr>
            <a:lvl8pPr lvl="7" algn="ctr" rtl="0">
              <a:lnSpc>
                <a:spcPct val="90000"/>
              </a:lnSpc>
              <a:spcBef>
                <a:spcPts val="1600"/>
              </a:spcBef>
              <a:spcAft>
                <a:spcPts val="0"/>
              </a:spcAft>
              <a:buClr>
                <a:schemeClr val="dk1"/>
              </a:buClr>
              <a:buSzPts val="1200"/>
              <a:buNone/>
              <a:defRPr sz="1200"/>
            </a:lvl8pPr>
            <a:lvl9pPr lvl="8" algn="ctr" rtl="0">
              <a:lnSpc>
                <a:spcPct val="90000"/>
              </a:lnSpc>
              <a:spcBef>
                <a:spcPts val="1600"/>
              </a:spcBef>
              <a:spcAft>
                <a:spcPts val="1600"/>
              </a:spcAft>
              <a:buClr>
                <a:schemeClr val="dk1"/>
              </a:buClr>
              <a:buSzPts val="1200"/>
              <a:buNone/>
              <a:defRPr sz="1200"/>
            </a:lvl9pPr>
          </a:lstStyle>
          <a:p>
            <a:endParaRPr/>
          </a:p>
        </p:txBody>
      </p:sp>
      <p:grpSp>
        <p:nvGrpSpPr>
          <p:cNvPr id="123" name="Google Shape;123;p27"/>
          <p:cNvGrpSpPr/>
          <p:nvPr/>
        </p:nvGrpSpPr>
        <p:grpSpPr>
          <a:xfrm>
            <a:off x="0" y="1"/>
            <a:ext cx="9144036" cy="5158557"/>
            <a:chOff x="0" y="1"/>
            <a:chExt cx="12192048" cy="6878076"/>
          </a:xfrm>
        </p:grpSpPr>
        <p:sp>
          <p:nvSpPr>
            <p:cNvPr id="124" name="Google Shape;124;p27"/>
            <p:cNvSpPr/>
            <p:nvPr/>
          </p:nvSpPr>
          <p:spPr>
            <a:xfrm>
              <a:off x="0" y="6471277"/>
              <a:ext cx="9683700" cy="4068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 name="Google Shape;125;p27"/>
            <p:cNvSpPr/>
            <p:nvPr/>
          </p:nvSpPr>
          <p:spPr>
            <a:xfrm>
              <a:off x="5211763" y="1"/>
              <a:ext cx="4472100" cy="4369500"/>
            </a:xfrm>
            <a:prstGeom prst="rect">
              <a:avLst/>
            </a:prstGeom>
            <a:solidFill>
              <a:schemeClr val="dk2">
                <a:alpha val="7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6" name="Google Shape;126;p27"/>
            <p:cNvSpPr/>
            <p:nvPr/>
          </p:nvSpPr>
          <p:spPr>
            <a:xfrm>
              <a:off x="5211763" y="4369610"/>
              <a:ext cx="4472100" cy="2101800"/>
            </a:xfrm>
            <a:prstGeom prst="rect">
              <a:avLst/>
            </a:prstGeom>
            <a:solidFill>
              <a:schemeClr val="lt1">
                <a:alpha val="64709"/>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7" name="Google Shape;127;p27"/>
            <p:cNvSpPr/>
            <p:nvPr/>
          </p:nvSpPr>
          <p:spPr>
            <a:xfrm>
              <a:off x="9683748" y="1"/>
              <a:ext cx="2508300" cy="4369500"/>
            </a:xfrm>
            <a:prstGeom prst="rect">
              <a:avLst/>
            </a:prstGeom>
            <a:solidFill>
              <a:schemeClr val="lt2">
                <a:alpha val="800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28" name="Google Shape;128;p27" descr="OGP_logo.png"/>
            <p:cNvPicPr preferRelativeResize="0"/>
            <p:nvPr/>
          </p:nvPicPr>
          <p:blipFill rotWithShape="1">
            <a:blip r:embed="rId2">
              <a:alphaModFix/>
            </a:blip>
            <a:srcRect/>
            <a:stretch/>
          </p:blipFill>
          <p:spPr>
            <a:xfrm>
              <a:off x="9683749" y="4369609"/>
              <a:ext cx="2508252" cy="2504965"/>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2800"/>
              <a:buFont typeface="Proxima Nova"/>
              <a:buNone/>
              <a:defRPr sz="2800" b="1">
                <a:solidFill>
                  <a:schemeClr val="accent2"/>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accent1"/>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53" name="Google Shape;53;p13"/>
          <p:cNvSpPr/>
          <p:nvPr/>
        </p:nvSpPr>
        <p:spPr>
          <a:xfrm>
            <a:off x="0" y="4408725"/>
            <a:ext cx="9144000" cy="73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54;p13"/>
          <p:cNvPicPr preferRelativeResize="0"/>
          <p:nvPr/>
        </p:nvPicPr>
        <p:blipFill rotWithShape="1">
          <a:blip r:embed="rId16">
            <a:alphaModFix/>
          </a:blip>
          <a:srcRect t="93240" r="79254"/>
          <a:stretch/>
        </p:blipFill>
        <p:spPr>
          <a:xfrm>
            <a:off x="0" y="4795825"/>
            <a:ext cx="1896948" cy="347672"/>
          </a:xfrm>
          <a:prstGeom prst="rect">
            <a:avLst/>
          </a:prstGeom>
          <a:noFill/>
          <a:ln>
            <a:noFill/>
          </a:ln>
        </p:spPr>
      </p:pic>
      <p:sp>
        <p:nvSpPr>
          <p:cNvPr id="55" name="Google Shape;55;p13"/>
          <p:cNvSpPr txBox="1">
            <a:spLocks noGrp="1"/>
          </p:cNvSpPr>
          <p:nvPr>
            <p:ph type="sldNum" idx="12"/>
          </p:nvPr>
        </p:nvSpPr>
        <p:spPr>
          <a:xfrm>
            <a:off x="-5592" y="4826092"/>
            <a:ext cx="548700" cy="393600"/>
          </a:xfrm>
          <a:prstGeom prst="rect">
            <a:avLst/>
          </a:prstGeom>
          <a:noFill/>
          <a:ln>
            <a:noFill/>
          </a:ln>
        </p:spPr>
        <p:txBody>
          <a:bodyPr spcFirstLastPara="1" wrap="square" lIns="91425" tIns="91425" rIns="91425" bIns="91425" anchor="ctr" anchorCtr="0">
            <a:noAutofit/>
          </a:bodyPr>
          <a:lstStyle>
            <a:lvl1pPr lvl="0" algn="r" rtl="0">
              <a:buNone/>
              <a:defRPr sz="800">
                <a:latin typeface="Proxima Nova"/>
                <a:ea typeface="Proxima Nova"/>
                <a:cs typeface="Proxima Nova"/>
                <a:sym typeface="Proxima Nova"/>
              </a:defRPr>
            </a:lvl1pPr>
            <a:lvl2pPr lvl="1" algn="r" rtl="0">
              <a:buNone/>
              <a:defRPr sz="800">
                <a:latin typeface="Proxima Nova"/>
                <a:ea typeface="Proxima Nova"/>
                <a:cs typeface="Proxima Nova"/>
                <a:sym typeface="Proxima Nova"/>
              </a:defRPr>
            </a:lvl2pPr>
            <a:lvl3pPr lvl="2" algn="r" rtl="0">
              <a:buNone/>
              <a:defRPr sz="800">
                <a:latin typeface="Proxima Nova"/>
                <a:ea typeface="Proxima Nova"/>
                <a:cs typeface="Proxima Nova"/>
                <a:sym typeface="Proxima Nova"/>
              </a:defRPr>
            </a:lvl3pPr>
            <a:lvl4pPr lvl="3" algn="r" rtl="0">
              <a:buNone/>
              <a:defRPr sz="800">
                <a:latin typeface="Proxima Nova"/>
                <a:ea typeface="Proxima Nova"/>
                <a:cs typeface="Proxima Nova"/>
                <a:sym typeface="Proxima Nova"/>
              </a:defRPr>
            </a:lvl4pPr>
            <a:lvl5pPr lvl="4" algn="r" rtl="0">
              <a:buNone/>
              <a:defRPr sz="800">
                <a:latin typeface="Proxima Nova"/>
                <a:ea typeface="Proxima Nova"/>
                <a:cs typeface="Proxima Nova"/>
                <a:sym typeface="Proxima Nova"/>
              </a:defRPr>
            </a:lvl5pPr>
            <a:lvl6pPr lvl="5" algn="r" rtl="0">
              <a:buNone/>
              <a:defRPr sz="800">
                <a:latin typeface="Proxima Nova"/>
                <a:ea typeface="Proxima Nova"/>
                <a:cs typeface="Proxima Nova"/>
                <a:sym typeface="Proxima Nova"/>
              </a:defRPr>
            </a:lvl6pPr>
            <a:lvl7pPr lvl="6" algn="r" rtl="0">
              <a:buNone/>
              <a:defRPr sz="800">
                <a:latin typeface="Proxima Nova"/>
                <a:ea typeface="Proxima Nova"/>
                <a:cs typeface="Proxima Nova"/>
                <a:sym typeface="Proxima Nova"/>
              </a:defRPr>
            </a:lvl7pPr>
            <a:lvl8pPr lvl="7" algn="r" rtl="0">
              <a:buNone/>
              <a:defRPr sz="800">
                <a:latin typeface="Proxima Nova"/>
                <a:ea typeface="Proxima Nova"/>
                <a:cs typeface="Proxima Nova"/>
                <a:sym typeface="Proxima Nova"/>
              </a:defRPr>
            </a:lvl8pPr>
            <a:lvl9pPr lvl="8" algn="r" rtl="0">
              <a:buNone/>
              <a:defRPr sz="800">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txBox="1"/>
          <p:nvPr/>
        </p:nvSpPr>
        <p:spPr>
          <a:xfrm>
            <a:off x="718998" y="4978509"/>
            <a:ext cx="3086100" cy="888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rgbClr val="333333"/>
                </a:solidFill>
                <a:latin typeface="Proxima Nova"/>
                <a:ea typeface="Proxima Nova"/>
                <a:cs typeface="Proxima Nova"/>
                <a:sym typeface="Proxima Nova"/>
              </a:rPr>
              <a:t>OGP Local</a:t>
            </a:r>
            <a:endParaRPr sz="800">
              <a:solidFill>
                <a:srgbClr val="333333"/>
              </a:solidFill>
              <a:latin typeface="Proxima Nova"/>
              <a:ea typeface="Proxima Nova"/>
              <a:cs typeface="Proxima Nova"/>
              <a:sym typeface="Proxima Nova"/>
            </a:endParaRPr>
          </a:p>
        </p:txBody>
      </p:sp>
      <p:pic>
        <p:nvPicPr>
          <p:cNvPr id="57" name="Google Shape;57;p13"/>
          <p:cNvPicPr preferRelativeResize="0"/>
          <p:nvPr/>
        </p:nvPicPr>
        <p:blipFill>
          <a:blip r:embed="rId17">
            <a:alphaModFix/>
          </a:blip>
          <a:stretch>
            <a:fillRect/>
          </a:stretch>
        </p:blipFill>
        <p:spPr>
          <a:xfrm>
            <a:off x="7527601" y="4461200"/>
            <a:ext cx="1548724" cy="6279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8"/>
          <p:cNvPicPr preferRelativeResize="0"/>
          <p:nvPr/>
        </p:nvPicPr>
        <p:blipFill rotWithShape="1">
          <a:blip r:embed="rId3">
            <a:alphaModFix/>
          </a:blip>
          <a:srcRect t="12502" b="12495"/>
          <a:stretch/>
        </p:blipFill>
        <p:spPr>
          <a:xfrm>
            <a:off x="0" y="7"/>
            <a:ext cx="9143997" cy="5143493"/>
          </a:xfrm>
          <a:prstGeom prst="rect">
            <a:avLst/>
          </a:prstGeom>
          <a:noFill/>
          <a:ln>
            <a:noFill/>
          </a:ln>
        </p:spPr>
      </p:pic>
      <p:sp>
        <p:nvSpPr>
          <p:cNvPr id="134" name="Google Shape;134;p28"/>
          <p:cNvSpPr txBox="1"/>
          <p:nvPr/>
        </p:nvSpPr>
        <p:spPr>
          <a:xfrm>
            <a:off x="1193400" y="2685025"/>
            <a:ext cx="6757200" cy="193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b="1">
                <a:solidFill>
                  <a:srgbClr val="FFFFFF"/>
                </a:solidFill>
                <a:latin typeface="Proxima Nova"/>
                <a:ea typeface="Proxima Nova"/>
                <a:cs typeface="Proxima Nova"/>
                <a:sym typeface="Proxima Nova"/>
              </a:rPr>
              <a:t>Western Balkans </a:t>
            </a:r>
            <a:endParaRPr sz="3800"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 sz="3800" b="1">
                <a:solidFill>
                  <a:srgbClr val="FFFFFF"/>
                </a:solidFill>
                <a:latin typeface="Proxima Nova"/>
                <a:ea typeface="Proxima Nova"/>
                <a:cs typeface="Proxima Nova"/>
                <a:sym typeface="Proxima Nova"/>
              </a:rPr>
              <a:t>Regional Meeting </a:t>
            </a:r>
            <a:endParaRPr sz="3800"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 sz="3800" b="1">
                <a:solidFill>
                  <a:srgbClr val="FFFFFF"/>
                </a:solidFill>
                <a:latin typeface="Proxima Nova"/>
                <a:ea typeface="Proxima Nova"/>
                <a:cs typeface="Proxima Nova"/>
                <a:sym typeface="Proxima Nova"/>
              </a:rPr>
              <a:t>2021</a:t>
            </a:r>
            <a:endParaRPr sz="1800" b="1">
              <a:solidFill>
                <a:srgbClr val="FFFFFF"/>
              </a:solidFill>
              <a:latin typeface="Proxima Nova"/>
              <a:ea typeface="Proxima Nova"/>
              <a:cs typeface="Proxima Nova"/>
              <a:sym typeface="Proxima Nova"/>
            </a:endParaRPr>
          </a:p>
        </p:txBody>
      </p:sp>
      <p:pic>
        <p:nvPicPr>
          <p:cNvPr id="135" name="Google Shape;135;p28"/>
          <p:cNvPicPr preferRelativeResize="0"/>
          <p:nvPr/>
        </p:nvPicPr>
        <p:blipFill rotWithShape="1">
          <a:blip r:embed="rId4">
            <a:alphaModFix/>
          </a:blip>
          <a:srcRect l="63775" t="69322"/>
          <a:stretch/>
        </p:blipFill>
        <p:spPr>
          <a:xfrm>
            <a:off x="2915825" y="993850"/>
            <a:ext cx="3312352" cy="1577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7"/>
          <p:cNvPicPr preferRelativeResize="0"/>
          <p:nvPr/>
        </p:nvPicPr>
        <p:blipFill>
          <a:blip r:embed="rId3">
            <a:alphaModFix/>
          </a:blip>
          <a:stretch>
            <a:fillRect/>
          </a:stretch>
        </p:blipFill>
        <p:spPr>
          <a:xfrm>
            <a:off x="4739000" y="1152475"/>
            <a:ext cx="4093301" cy="3282652"/>
          </a:xfrm>
          <a:prstGeom prst="rect">
            <a:avLst/>
          </a:prstGeom>
          <a:noFill/>
          <a:ln>
            <a:noFill/>
          </a:ln>
        </p:spPr>
      </p:pic>
      <p:sp>
        <p:nvSpPr>
          <p:cNvPr id="232" name="Google Shape;232;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Knowledge Platform</a:t>
            </a:r>
            <a:endParaRPr/>
          </a:p>
        </p:txBody>
      </p:sp>
      <p:sp>
        <p:nvSpPr>
          <p:cNvPr id="233" name="Google Shape;233;p37"/>
          <p:cNvSpPr txBox="1">
            <a:spLocks noGrp="1"/>
          </p:cNvSpPr>
          <p:nvPr>
            <p:ph type="body" idx="1"/>
          </p:nvPr>
        </p:nvSpPr>
        <p:spPr>
          <a:xfrm>
            <a:off x="311700" y="1932650"/>
            <a:ext cx="4093200" cy="1722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Online knowledge sharing</a:t>
            </a:r>
            <a:endParaRPr sz="1800"/>
          </a:p>
          <a:p>
            <a:pPr marL="457200" lvl="0" indent="-342900" algn="l" rtl="0">
              <a:spcBef>
                <a:spcPts val="0"/>
              </a:spcBef>
              <a:spcAft>
                <a:spcPts val="0"/>
              </a:spcAft>
              <a:buSzPts val="1800"/>
              <a:buChar char="+"/>
            </a:pPr>
            <a:r>
              <a:rPr lang="en" sz="1800"/>
              <a:t>Broadened community of practice</a:t>
            </a:r>
            <a:endParaRPr sz="1800"/>
          </a:p>
          <a:p>
            <a:pPr marL="457200" lvl="0" indent="-342900" algn="l" rtl="0">
              <a:spcBef>
                <a:spcPts val="0"/>
              </a:spcBef>
              <a:spcAft>
                <a:spcPts val="0"/>
              </a:spcAft>
              <a:buSzPts val="1800"/>
              <a:buChar char="+"/>
            </a:pPr>
            <a:r>
              <a:rPr lang="en" sz="1800"/>
              <a:t>Thematic &amp; issue-based learning circles</a:t>
            </a:r>
            <a:endParaRPr sz="1800"/>
          </a:p>
          <a:p>
            <a:pPr marL="457200" lvl="0" indent="-342900" algn="l" rtl="0">
              <a:spcBef>
                <a:spcPts val="0"/>
              </a:spcBef>
              <a:spcAft>
                <a:spcPts val="0"/>
              </a:spcAft>
              <a:buSzPts val="1800"/>
              <a:buChar char="+"/>
            </a:pPr>
            <a:r>
              <a:rPr lang="en" sz="1800"/>
              <a:t>Knowledge products on open local government</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8"/>
          <p:cNvPicPr preferRelativeResize="0"/>
          <p:nvPr/>
        </p:nvPicPr>
        <p:blipFill>
          <a:blip r:embed="rId3">
            <a:alphaModFix/>
          </a:blip>
          <a:stretch>
            <a:fillRect/>
          </a:stretch>
        </p:blipFill>
        <p:spPr>
          <a:xfrm>
            <a:off x="0" y="0"/>
            <a:ext cx="9144000" cy="5143505"/>
          </a:xfrm>
          <a:prstGeom prst="rect">
            <a:avLst/>
          </a:prstGeom>
          <a:noFill/>
          <a:ln>
            <a:noFill/>
          </a:ln>
        </p:spPr>
      </p:pic>
      <p:sp>
        <p:nvSpPr>
          <p:cNvPr id="239" name="Google Shape;239;p38"/>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9"/>
          <p:cNvPicPr preferRelativeResize="0"/>
          <p:nvPr/>
        </p:nvPicPr>
        <p:blipFill>
          <a:blip r:embed="rId3">
            <a:alphaModFix/>
          </a:blip>
          <a:stretch>
            <a:fillRect/>
          </a:stretch>
        </p:blipFill>
        <p:spPr>
          <a:xfrm>
            <a:off x="0" y="-30125"/>
            <a:ext cx="7325474" cy="5216151"/>
          </a:xfrm>
          <a:prstGeom prst="rect">
            <a:avLst/>
          </a:prstGeom>
          <a:noFill/>
          <a:ln>
            <a:noFill/>
          </a:ln>
        </p:spPr>
      </p:pic>
      <p:sp>
        <p:nvSpPr>
          <p:cNvPr id="245" name="Google Shape;245;p39"/>
          <p:cNvSpPr txBox="1">
            <a:spLocks noGrp="1"/>
          </p:cNvSpPr>
          <p:nvPr>
            <p:ph type="title"/>
          </p:nvPr>
        </p:nvSpPr>
        <p:spPr>
          <a:xfrm>
            <a:off x="342900" y="1371600"/>
            <a:ext cx="6888900" cy="994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Tirana, Albania</a:t>
            </a:r>
            <a:endParaRPr/>
          </a:p>
        </p:txBody>
      </p:sp>
      <p:sp>
        <p:nvSpPr>
          <p:cNvPr id="246" name="Google Shape;246;p39"/>
          <p:cNvSpPr txBox="1">
            <a:spLocks noGrp="1"/>
          </p:cNvSpPr>
          <p:nvPr>
            <p:ph type="body" idx="1"/>
          </p:nvPr>
        </p:nvSpPr>
        <p:spPr>
          <a:xfrm>
            <a:off x="342900" y="2591474"/>
            <a:ext cx="4639800" cy="1444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b="1"/>
              <a:t>Ina Bregaj</a:t>
            </a:r>
            <a:endParaRPr b="1"/>
          </a:p>
          <a:p>
            <a:pPr marL="0" lvl="0" indent="0" algn="l" rtl="0">
              <a:spcBef>
                <a:spcPts val="1600"/>
              </a:spcBef>
              <a:spcAft>
                <a:spcPts val="0"/>
              </a:spcAft>
              <a:buClr>
                <a:schemeClr val="dk1"/>
              </a:buClr>
              <a:buSzPts val="1100"/>
              <a:buFont typeface="Arial"/>
              <a:buNone/>
            </a:pPr>
            <a:r>
              <a:rPr lang="en" b="1"/>
              <a:t>Head of European Union Integration Unit &amp; OGP Local POC, Tirana Municipality</a:t>
            </a:r>
            <a:endParaRPr b="1"/>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247" name="Google Shape;247;p39"/>
          <p:cNvPicPr preferRelativeResize="0"/>
          <p:nvPr/>
        </p:nvPicPr>
        <p:blipFill>
          <a:blip r:embed="rId4">
            <a:alphaModFix/>
          </a:blip>
          <a:stretch>
            <a:fillRect/>
          </a:stretch>
        </p:blipFill>
        <p:spPr>
          <a:xfrm>
            <a:off x="7527601" y="4461200"/>
            <a:ext cx="1548724" cy="6279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0"/>
          <p:cNvPicPr preferRelativeResize="0"/>
          <p:nvPr/>
        </p:nvPicPr>
        <p:blipFill rotWithShape="1">
          <a:blip r:embed="rId3">
            <a:alphaModFix/>
          </a:blip>
          <a:srcRect t="93240" r="79254"/>
          <a:stretch/>
        </p:blipFill>
        <p:spPr>
          <a:xfrm>
            <a:off x="0" y="4795825"/>
            <a:ext cx="1896948" cy="347672"/>
          </a:xfrm>
          <a:prstGeom prst="rect">
            <a:avLst/>
          </a:prstGeom>
          <a:noFill/>
          <a:ln>
            <a:noFill/>
          </a:ln>
        </p:spPr>
      </p:pic>
      <p:cxnSp>
        <p:nvCxnSpPr>
          <p:cNvPr id="253" name="Google Shape;253;p40"/>
          <p:cNvCxnSpPr/>
          <p:nvPr/>
        </p:nvCxnSpPr>
        <p:spPr>
          <a:xfrm rot="10800000">
            <a:off x="406863" y="1519876"/>
            <a:ext cx="0" cy="2739900"/>
          </a:xfrm>
          <a:prstGeom prst="straightConnector1">
            <a:avLst/>
          </a:prstGeom>
          <a:noFill/>
          <a:ln w="12700" cap="flat" cmpd="sng">
            <a:solidFill>
              <a:srgbClr val="D2D3D4"/>
            </a:solidFill>
            <a:prstDash val="solid"/>
            <a:miter lim="800000"/>
            <a:headEnd type="none" w="sm" len="sm"/>
            <a:tailEnd type="none" w="sm" len="sm"/>
          </a:ln>
        </p:spPr>
      </p:cxnSp>
      <p:cxnSp>
        <p:nvCxnSpPr>
          <p:cNvPr id="254" name="Google Shape;254;p40"/>
          <p:cNvCxnSpPr/>
          <p:nvPr/>
        </p:nvCxnSpPr>
        <p:spPr>
          <a:xfrm rot="10800000">
            <a:off x="3332652" y="151986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255" name="Google Shape;255;p40"/>
          <p:cNvSpPr/>
          <p:nvPr/>
        </p:nvSpPr>
        <p:spPr>
          <a:xfrm>
            <a:off x="6088527" y="1519870"/>
            <a:ext cx="628500" cy="630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2"/>
              </a:solidFill>
              <a:latin typeface="Arial"/>
              <a:ea typeface="Arial"/>
              <a:cs typeface="Arial"/>
              <a:sym typeface="Arial"/>
            </a:endParaRPr>
          </a:p>
        </p:txBody>
      </p:sp>
      <p:sp>
        <p:nvSpPr>
          <p:cNvPr id="256" name="Google Shape;256;p40"/>
          <p:cNvSpPr/>
          <p:nvPr/>
        </p:nvSpPr>
        <p:spPr>
          <a:xfrm>
            <a:off x="3334038" y="1519871"/>
            <a:ext cx="630900" cy="630900"/>
          </a:xfrm>
          <a:prstGeom prst="rect">
            <a:avLst/>
          </a:prstGeom>
          <a:solidFill>
            <a:srgbClr val="04659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7" name="Google Shape;257;p40"/>
          <p:cNvSpPr/>
          <p:nvPr/>
        </p:nvSpPr>
        <p:spPr>
          <a:xfrm>
            <a:off x="405247" y="1519871"/>
            <a:ext cx="630900" cy="630900"/>
          </a:xfrm>
          <a:prstGeom prst="rect">
            <a:avLst/>
          </a:prstGeom>
          <a:solidFill>
            <a:srgbClr val="0099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58" name="Google Shape;258;p40"/>
          <p:cNvCxnSpPr/>
          <p:nvPr/>
        </p:nvCxnSpPr>
        <p:spPr>
          <a:xfrm rot="10800000">
            <a:off x="6088513" y="151987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259" name="Google Shape;259;p40"/>
          <p:cNvSpPr txBox="1"/>
          <p:nvPr/>
        </p:nvSpPr>
        <p:spPr>
          <a:xfrm>
            <a:off x="405243"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D8D8D8"/>
                </a:solidFill>
                <a:latin typeface="Proxima Nova"/>
                <a:ea typeface="Proxima Nova"/>
                <a:cs typeface="Proxima Nova"/>
                <a:sym typeface="Proxima Nova"/>
              </a:rPr>
              <a:t>Local Cohort</a:t>
            </a:r>
            <a:endParaRPr sz="1500" b="1">
              <a:solidFill>
                <a:srgbClr val="D8D8D8"/>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D8D8D8"/>
                </a:solidFill>
                <a:latin typeface="Proxima Nova"/>
                <a:ea typeface="Proxima Nova"/>
                <a:cs typeface="Proxima Nova"/>
                <a:sym typeface="Proxima Nova"/>
              </a:rPr>
              <a:t>Scalable, sustainable, responsive, inclusive &amp; innovative</a:t>
            </a:r>
            <a:endParaRPr sz="1500">
              <a:solidFill>
                <a:srgbClr val="D8D8D8"/>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D8D8D8"/>
                </a:solidFill>
                <a:latin typeface="Proxima Nova"/>
                <a:ea typeface="Proxima Nova"/>
                <a:cs typeface="Proxima Nova"/>
                <a:sym typeface="Proxima Nova"/>
              </a:rPr>
              <a:t>New rules, more flexibility</a:t>
            </a:r>
            <a:endParaRPr sz="1500">
              <a:solidFill>
                <a:srgbClr val="D8D8D8"/>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D8D8D8"/>
                </a:solidFill>
                <a:latin typeface="Proxima Nova"/>
                <a:ea typeface="Proxima Nova"/>
                <a:cs typeface="Proxima Nova"/>
                <a:sym typeface="Proxima Nova"/>
              </a:rPr>
              <a:t>Local approach to monitoring and evaluation</a:t>
            </a:r>
            <a:endParaRPr sz="1500">
              <a:solidFill>
                <a:srgbClr val="D8D8D8"/>
              </a:solidFill>
              <a:latin typeface="Proxima Nova"/>
              <a:ea typeface="Proxima Nova"/>
              <a:cs typeface="Proxima Nova"/>
              <a:sym typeface="Proxima Nova"/>
            </a:endParaRPr>
          </a:p>
          <a:p>
            <a:pPr marL="177800" lvl="0" indent="0" algn="l" rtl="0">
              <a:spcBef>
                <a:spcPts val="0"/>
              </a:spcBef>
              <a:spcAft>
                <a:spcPts val="0"/>
              </a:spcAft>
              <a:buNone/>
            </a:pPr>
            <a:endParaRPr sz="1500">
              <a:solidFill>
                <a:srgbClr val="D8D8D8"/>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D8D8D8"/>
              </a:solidFill>
              <a:latin typeface="Proxima Nova"/>
              <a:ea typeface="Proxima Nova"/>
              <a:cs typeface="Proxima Nova"/>
              <a:sym typeface="Proxima Nova"/>
            </a:endParaRPr>
          </a:p>
        </p:txBody>
      </p:sp>
      <p:sp>
        <p:nvSpPr>
          <p:cNvPr id="260" name="Google Shape;260;p40"/>
          <p:cNvSpPr txBox="1"/>
          <p:nvPr/>
        </p:nvSpPr>
        <p:spPr>
          <a:xfrm>
            <a:off x="3332643"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D8D8D8"/>
                </a:solidFill>
                <a:latin typeface="Proxima Nova"/>
                <a:ea typeface="Proxima Nova"/>
                <a:cs typeface="Proxima Nova"/>
                <a:sym typeface="Proxima Nova"/>
              </a:rPr>
              <a:t>Knowledge &amp; Sharing (OGP Local Compass)</a:t>
            </a:r>
            <a:endParaRPr sz="1500" b="1">
              <a:solidFill>
                <a:srgbClr val="D8D8D8"/>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D8D8D8"/>
                </a:solidFill>
                <a:latin typeface="Proxima Nova"/>
                <a:ea typeface="Proxima Nova"/>
                <a:cs typeface="Proxima Nova"/>
                <a:sym typeface="Proxima Nova"/>
              </a:rPr>
              <a:t>Foster innovation and new themes</a:t>
            </a:r>
            <a:endParaRPr sz="1500">
              <a:solidFill>
                <a:srgbClr val="D8D8D8"/>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D8D8D8"/>
                </a:solidFill>
                <a:latin typeface="Proxima Nova"/>
                <a:ea typeface="Proxima Nova"/>
                <a:cs typeface="Proxima Nova"/>
                <a:sym typeface="Proxima Nova"/>
              </a:rPr>
              <a:t>Centralized onboarding and capacity building</a:t>
            </a:r>
            <a:endParaRPr sz="1500">
              <a:solidFill>
                <a:srgbClr val="D8D8D8"/>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D8D8D8"/>
                </a:solidFill>
                <a:latin typeface="Proxima Nova"/>
                <a:ea typeface="Proxima Nova"/>
                <a:cs typeface="Proxima Nova"/>
                <a:sym typeface="Proxima Nova"/>
              </a:rPr>
              <a:t>Hub for peer exchange, learning and innovation resources</a:t>
            </a:r>
            <a:endParaRPr sz="1500">
              <a:solidFill>
                <a:srgbClr val="D8D8D8"/>
              </a:solidFill>
              <a:latin typeface="Proxima Nova"/>
              <a:ea typeface="Proxima Nova"/>
              <a:cs typeface="Proxima Nova"/>
              <a:sym typeface="Proxima Nova"/>
            </a:endParaRPr>
          </a:p>
        </p:txBody>
      </p:sp>
      <p:sp>
        <p:nvSpPr>
          <p:cNvPr id="261" name="Google Shape;261;p40"/>
          <p:cNvSpPr txBox="1"/>
          <p:nvPr/>
        </p:nvSpPr>
        <p:spPr>
          <a:xfrm>
            <a:off x="6088518"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333333"/>
                </a:solidFill>
                <a:latin typeface="Proxima Nova"/>
                <a:ea typeface="Proxima Nova"/>
                <a:cs typeface="Proxima Nova"/>
                <a:sym typeface="Proxima Nova"/>
              </a:rPr>
              <a:t>National - Local Collaboration</a:t>
            </a:r>
            <a:endParaRPr sz="1500" b="1">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333333"/>
                </a:solidFill>
                <a:latin typeface="Proxima Nova"/>
                <a:ea typeface="Proxima Nova"/>
                <a:cs typeface="Proxima Nova"/>
                <a:sym typeface="Proxima Nova"/>
              </a:rPr>
              <a:t>Focus on promoting strategic collaboration based on best practices</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333333"/>
                </a:solidFill>
                <a:latin typeface="Proxima Nova"/>
                <a:ea typeface="Proxima Nova"/>
                <a:cs typeface="Proxima Nova"/>
                <a:sym typeface="Proxima Nova"/>
              </a:rPr>
              <a:t>Strategic alignment with Local members</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333333"/>
                </a:solidFill>
                <a:latin typeface="Proxima Nova"/>
                <a:ea typeface="Proxima Nova"/>
                <a:cs typeface="Proxima Nova"/>
                <a:sym typeface="Proxima Nova"/>
              </a:rPr>
              <a:t>Context relevant approaches</a:t>
            </a:r>
            <a:endParaRPr sz="1500">
              <a:solidFill>
                <a:srgbClr val="333333"/>
              </a:solidFill>
              <a:latin typeface="Proxima Nova"/>
              <a:ea typeface="Proxima Nova"/>
              <a:cs typeface="Proxima Nova"/>
              <a:sym typeface="Proxima Nova"/>
            </a:endParaRPr>
          </a:p>
          <a:p>
            <a:pPr marL="177800" lvl="0" indent="0" algn="l" rtl="0">
              <a:spcBef>
                <a:spcPts val="0"/>
              </a:spcBef>
              <a:spcAft>
                <a:spcPts val="0"/>
              </a:spcAft>
              <a:buNone/>
            </a:pPr>
            <a:endParaRPr sz="1500">
              <a:solidFill>
                <a:srgbClr val="333333"/>
              </a:solidFill>
              <a:latin typeface="Proxima Nova"/>
              <a:ea typeface="Proxima Nova"/>
              <a:cs typeface="Proxima Nova"/>
              <a:sym typeface="Proxima Nova"/>
            </a:endParaRPr>
          </a:p>
        </p:txBody>
      </p:sp>
      <p:sp>
        <p:nvSpPr>
          <p:cNvPr id="262" name="Google Shape;262;p40"/>
          <p:cNvSpPr txBox="1"/>
          <p:nvPr/>
        </p:nvSpPr>
        <p:spPr>
          <a:xfrm>
            <a:off x="342900" y="120325"/>
            <a:ext cx="8338200" cy="994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r>
              <a:rPr lang="en" sz="3700" b="1">
                <a:solidFill>
                  <a:schemeClr val="accent2"/>
                </a:solidFill>
                <a:latin typeface="Proxima Nova"/>
                <a:ea typeface="Proxima Nova"/>
                <a:cs typeface="Proxima Nova"/>
                <a:sym typeface="Proxima Nova"/>
              </a:rPr>
              <a:t>New OGP Local Strategy</a:t>
            </a:r>
            <a:endParaRPr sz="3900" b="1">
              <a:solidFill>
                <a:srgbClr val="046598"/>
              </a:solidFill>
              <a:latin typeface="Proxima Nova"/>
              <a:ea typeface="Proxima Nova"/>
              <a:cs typeface="Proxima Nova"/>
              <a:sym typeface="Proxima Nova"/>
            </a:endParaRPr>
          </a:p>
        </p:txBody>
      </p:sp>
      <p:sp>
        <p:nvSpPr>
          <p:cNvPr id="263" name="Google Shape;263;p40"/>
          <p:cNvSpPr txBox="1">
            <a:spLocks noGrp="1"/>
          </p:cNvSpPr>
          <p:nvPr>
            <p:ph type="sldNum" idx="12"/>
          </p:nvPr>
        </p:nvSpPr>
        <p:spPr>
          <a:xfrm>
            <a:off x="2" y="4836948"/>
            <a:ext cx="407400" cy="306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National-Local Collaboration</a:t>
            </a:r>
            <a:endParaRPr/>
          </a:p>
        </p:txBody>
      </p:sp>
      <p:sp>
        <p:nvSpPr>
          <p:cNvPr id="269" name="Google Shape;269;p41"/>
          <p:cNvSpPr txBox="1">
            <a:spLocks noGrp="1"/>
          </p:cNvSpPr>
          <p:nvPr>
            <p:ph type="body" idx="1"/>
          </p:nvPr>
        </p:nvSpPr>
        <p:spPr>
          <a:xfrm>
            <a:off x="700000" y="1843300"/>
            <a:ext cx="3999900" cy="24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Long standing practice, increasing popularity</a:t>
            </a:r>
            <a:endParaRPr sz="1800"/>
          </a:p>
          <a:p>
            <a:pPr marL="457200" lvl="0" indent="-342900" algn="l" rtl="0">
              <a:spcBef>
                <a:spcPts val="0"/>
              </a:spcBef>
              <a:spcAft>
                <a:spcPts val="0"/>
              </a:spcAft>
              <a:buSzPts val="1800"/>
              <a:buChar char="+"/>
            </a:pPr>
            <a:r>
              <a:rPr lang="en" sz="1800"/>
              <a:t>Promote strategic collaboration</a:t>
            </a:r>
            <a:endParaRPr sz="1800"/>
          </a:p>
          <a:p>
            <a:pPr marL="457200" lvl="0" indent="-342900" algn="l" rtl="0">
              <a:spcBef>
                <a:spcPts val="0"/>
              </a:spcBef>
              <a:spcAft>
                <a:spcPts val="0"/>
              </a:spcAft>
              <a:buSzPts val="1800"/>
              <a:buChar char="+"/>
            </a:pPr>
            <a:r>
              <a:rPr lang="en" sz="1800"/>
              <a:t>Increase knowledge sharing </a:t>
            </a:r>
            <a:endParaRPr sz="1800"/>
          </a:p>
          <a:p>
            <a:pPr marL="457200" lvl="0" indent="-342900" algn="l" rtl="0">
              <a:spcBef>
                <a:spcPts val="0"/>
              </a:spcBef>
              <a:spcAft>
                <a:spcPts val="0"/>
              </a:spcAft>
              <a:buSzPts val="1800"/>
              <a:buChar char="+"/>
            </a:pPr>
            <a:r>
              <a:rPr lang="en" sz="1800"/>
              <a:t>Understanding the diversity in contexts, approaches and goals </a:t>
            </a:r>
            <a:endParaRPr sz="1800"/>
          </a:p>
        </p:txBody>
      </p:sp>
      <p:pic>
        <p:nvPicPr>
          <p:cNvPr id="270" name="Google Shape;270;p41"/>
          <p:cNvPicPr preferRelativeResize="0"/>
          <p:nvPr/>
        </p:nvPicPr>
        <p:blipFill>
          <a:blip r:embed="rId3">
            <a:alphaModFix/>
          </a:blip>
          <a:stretch>
            <a:fillRect/>
          </a:stretch>
        </p:blipFill>
        <p:spPr>
          <a:xfrm>
            <a:off x="5051429" y="2780425"/>
            <a:ext cx="1527396" cy="2158349"/>
          </a:xfrm>
          <a:prstGeom prst="rect">
            <a:avLst/>
          </a:prstGeom>
          <a:noFill/>
          <a:ln>
            <a:noFill/>
          </a:ln>
        </p:spPr>
      </p:pic>
      <p:pic>
        <p:nvPicPr>
          <p:cNvPr id="271" name="Google Shape;271;p41"/>
          <p:cNvPicPr preferRelativeResize="0"/>
          <p:nvPr/>
        </p:nvPicPr>
        <p:blipFill>
          <a:blip r:embed="rId4">
            <a:alphaModFix/>
          </a:blip>
          <a:stretch>
            <a:fillRect/>
          </a:stretch>
        </p:blipFill>
        <p:spPr>
          <a:xfrm>
            <a:off x="5340800" y="1295225"/>
            <a:ext cx="1483301" cy="1485200"/>
          </a:xfrm>
          <a:prstGeom prst="rect">
            <a:avLst/>
          </a:prstGeom>
          <a:noFill/>
          <a:ln>
            <a:noFill/>
          </a:ln>
        </p:spPr>
      </p:pic>
      <p:pic>
        <p:nvPicPr>
          <p:cNvPr id="272" name="Google Shape;272;p41"/>
          <p:cNvPicPr preferRelativeResize="0"/>
          <p:nvPr/>
        </p:nvPicPr>
        <p:blipFill>
          <a:blip r:embed="rId5">
            <a:alphaModFix/>
          </a:blip>
          <a:stretch>
            <a:fillRect/>
          </a:stretch>
        </p:blipFill>
        <p:spPr>
          <a:xfrm>
            <a:off x="6930350" y="1126399"/>
            <a:ext cx="1901950" cy="2683876"/>
          </a:xfrm>
          <a:prstGeom prst="rect">
            <a:avLst/>
          </a:prstGeom>
          <a:noFill/>
          <a:ln>
            <a:noFill/>
          </a:ln>
        </p:spPr>
      </p:pic>
      <p:pic>
        <p:nvPicPr>
          <p:cNvPr id="273" name="Google Shape;273;p41"/>
          <p:cNvPicPr preferRelativeResize="0"/>
          <p:nvPr/>
        </p:nvPicPr>
        <p:blipFill>
          <a:blip r:embed="rId6">
            <a:alphaModFix/>
          </a:blip>
          <a:stretch>
            <a:fillRect/>
          </a:stretch>
        </p:blipFill>
        <p:spPr>
          <a:xfrm>
            <a:off x="6696450" y="1643671"/>
            <a:ext cx="1639000" cy="2117551"/>
          </a:xfrm>
          <a:prstGeom prst="rect">
            <a:avLst/>
          </a:prstGeom>
          <a:noFill/>
          <a:ln>
            <a:noFill/>
          </a:ln>
        </p:spPr>
      </p:pic>
      <p:pic>
        <p:nvPicPr>
          <p:cNvPr id="274" name="Google Shape;274;p41"/>
          <p:cNvPicPr preferRelativeResize="0"/>
          <p:nvPr/>
        </p:nvPicPr>
        <p:blipFill>
          <a:blip r:embed="rId7">
            <a:alphaModFix/>
          </a:blip>
          <a:stretch>
            <a:fillRect/>
          </a:stretch>
        </p:blipFill>
        <p:spPr>
          <a:xfrm>
            <a:off x="6578825" y="2618747"/>
            <a:ext cx="1639000" cy="23200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National-Local Collaboration</a:t>
            </a:r>
            <a:endParaRPr/>
          </a:p>
        </p:txBody>
      </p:sp>
      <p:sp>
        <p:nvSpPr>
          <p:cNvPr id="280" name="Google Shape;280;p42"/>
          <p:cNvSpPr txBox="1">
            <a:spLocks noGrp="1"/>
          </p:cNvSpPr>
          <p:nvPr>
            <p:ph type="body" idx="1"/>
          </p:nvPr>
        </p:nvSpPr>
        <p:spPr>
          <a:xfrm>
            <a:off x="235500" y="1228675"/>
            <a:ext cx="3999900" cy="202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accent1"/>
                </a:solidFill>
              </a:rPr>
              <a:t>Goals</a:t>
            </a:r>
            <a:endParaRPr sz="2100" b="1">
              <a:solidFill>
                <a:schemeClr val="accent1"/>
              </a:solidFill>
            </a:endParaRPr>
          </a:p>
          <a:p>
            <a:pPr marL="457200" lvl="0" indent="-336550" algn="l" rtl="0">
              <a:spcBef>
                <a:spcPts val="1600"/>
              </a:spcBef>
              <a:spcAft>
                <a:spcPts val="0"/>
              </a:spcAft>
              <a:buSzPts val="1700"/>
              <a:buChar char="+"/>
            </a:pPr>
            <a:r>
              <a:rPr lang="en" sz="1700"/>
              <a:t>Advancing Open State strategies</a:t>
            </a:r>
            <a:endParaRPr sz="1700"/>
          </a:p>
          <a:p>
            <a:pPr marL="457200" lvl="0" indent="-336550" algn="l" rtl="0">
              <a:spcBef>
                <a:spcPts val="0"/>
              </a:spcBef>
              <a:spcAft>
                <a:spcPts val="0"/>
              </a:spcAft>
              <a:buSzPts val="1700"/>
              <a:buChar char="+"/>
            </a:pPr>
            <a:r>
              <a:rPr lang="en" sz="1700"/>
              <a:t>Enhancing multi-level governance</a:t>
            </a:r>
            <a:endParaRPr sz="1700"/>
          </a:p>
          <a:p>
            <a:pPr marL="457200" lvl="0" indent="-336550" algn="l" rtl="0">
              <a:spcBef>
                <a:spcPts val="0"/>
              </a:spcBef>
              <a:spcAft>
                <a:spcPts val="0"/>
              </a:spcAft>
              <a:buSzPts val="1700"/>
              <a:buChar char="+"/>
            </a:pPr>
            <a:r>
              <a:rPr lang="en" sz="1700"/>
              <a:t>Ensuring policy coordination</a:t>
            </a:r>
            <a:endParaRPr sz="1700"/>
          </a:p>
          <a:p>
            <a:pPr marL="457200" lvl="0" indent="-336550" algn="l" rtl="0">
              <a:spcBef>
                <a:spcPts val="0"/>
              </a:spcBef>
              <a:spcAft>
                <a:spcPts val="0"/>
              </a:spcAft>
              <a:buSzPts val="1700"/>
              <a:buChar char="+"/>
            </a:pPr>
            <a:r>
              <a:rPr lang="en" sz="1700"/>
              <a:t>Promoting learning and innovation</a:t>
            </a:r>
            <a:endParaRPr sz="1700"/>
          </a:p>
          <a:p>
            <a:pPr marL="0" lvl="0" indent="0" algn="l" rtl="0">
              <a:spcBef>
                <a:spcPts val="1600"/>
              </a:spcBef>
              <a:spcAft>
                <a:spcPts val="1600"/>
              </a:spcAft>
              <a:buNone/>
            </a:pPr>
            <a:endParaRPr sz="1700"/>
          </a:p>
        </p:txBody>
      </p:sp>
      <p:sp>
        <p:nvSpPr>
          <p:cNvPr id="281" name="Google Shape;281;p42"/>
          <p:cNvSpPr txBox="1">
            <a:spLocks noGrp="1"/>
          </p:cNvSpPr>
          <p:nvPr>
            <p:ph type="body" idx="2"/>
          </p:nvPr>
        </p:nvSpPr>
        <p:spPr>
          <a:xfrm>
            <a:off x="4639725" y="1228675"/>
            <a:ext cx="4192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accent1"/>
                </a:solidFill>
              </a:rPr>
              <a:t>Approaches</a:t>
            </a:r>
            <a:endParaRPr sz="2000" b="1">
              <a:solidFill>
                <a:schemeClr val="accent1"/>
              </a:solidFill>
            </a:endParaRPr>
          </a:p>
          <a:p>
            <a:pPr marL="457200" lvl="0" indent="-330200" algn="l" rtl="0">
              <a:spcBef>
                <a:spcPts val="1600"/>
              </a:spcBef>
              <a:spcAft>
                <a:spcPts val="0"/>
              </a:spcAft>
              <a:buSzPts val="1600"/>
              <a:buChar char="+"/>
            </a:pPr>
            <a:r>
              <a:rPr lang="en" sz="1600"/>
              <a:t>Co-creating commitments with local jurisdictions. </a:t>
            </a:r>
            <a:endParaRPr sz="1600"/>
          </a:p>
          <a:p>
            <a:pPr marL="457200" lvl="0" indent="-330200" algn="l" rtl="0">
              <a:spcBef>
                <a:spcPts val="0"/>
              </a:spcBef>
              <a:spcAft>
                <a:spcPts val="0"/>
              </a:spcAft>
              <a:buSzPts val="1600"/>
              <a:buChar char="+"/>
            </a:pPr>
            <a:r>
              <a:rPr lang="en" sz="1600"/>
              <a:t>Commitments as frameworks for collaboration.</a:t>
            </a:r>
            <a:endParaRPr sz="1600"/>
          </a:p>
          <a:p>
            <a:pPr marL="457200" lvl="0" indent="-330200" algn="l" rtl="0">
              <a:spcBef>
                <a:spcPts val="0"/>
              </a:spcBef>
              <a:spcAft>
                <a:spcPts val="0"/>
              </a:spcAft>
              <a:buSzPts val="1600"/>
              <a:buChar char="+"/>
            </a:pPr>
            <a:r>
              <a:rPr lang="en" sz="1600"/>
              <a:t>Commitments with implementation at local level.</a:t>
            </a:r>
            <a:endParaRPr sz="1600"/>
          </a:p>
          <a:p>
            <a:pPr marL="457200" lvl="0" indent="-330200" algn="l" rtl="0">
              <a:spcBef>
                <a:spcPts val="0"/>
              </a:spcBef>
              <a:spcAft>
                <a:spcPts val="0"/>
              </a:spcAft>
              <a:buSzPts val="1600"/>
              <a:buChar char="+"/>
            </a:pPr>
            <a:r>
              <a:rPr lang="en" sz="1600"/>
              <a:t>Inviting submissions from local jurisdictions in national action plans.</a:t>
            </a:r>
            <a:endParaRPr sz="1600"/>
          </a:p>
          <a:p>
            <a:pPr marL="457200" lvl="0" indent="-330200" algn="l" rtl="0">
              <a:spcBef>
                <a:spcPts val="0"/>
              </a:spcBef>
              <a:spcAft>
                <a:spcPts val="0"/>
              </a:spcAft>
              <a:buSzPts val="1600"/>
              <a:buChar char="+"/>
            </a:pPr>
            <a:r>
              <a:rPr lang="en" sz="1600"/>
              <a:t>Developing awareness and capacities among local stakeholders.</a:t>
            </a:r>
            <a:endParaRPr sz="1600"/>
          </a:p>
          <a:p>
            <a:pPr marL="457200" lvl="0" indent="0" algn="l" rtl="0">
              <a:spcBef>
                <a:spcPts val="1600"/>
              </a:spcBef>
              <a:spcAft>
                <a:spcPts val="1600"/>
              </a:spcAft>
              <a:buNone/>
            </a:pPr>
            <a:endParaRPr sz="1600"/>
          </a:p>
        </p:txBody>
      </p:sp>
      <p:sp>
        <p:nvSpPr>
          <p:cNvPr id="282" name="Google Shape;282;p42"/>
          <p:cNvSpPr txBox="1">
            <a:spLocks noGrp="1"/>
          </p:cNvSpPr>
          <p:nvPr>
            <p:ph type="body" idx="1"/>
          </p:nvPr>
        </p:nvSpPr>
        <p:spPr>
          <a:xfrm>
            <a:off x="311700" y="3094425"/>
            <a:ext cx="3999900" cy="163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chemeClr val="accent1"/>
                </a:solidFill>
              </a:rPr>
              <a:t>Results</a:t>
            </a:r>
            <a:endParaRPr sz="2100" b="1">
              <a:solidFill>
                <a:schemeClr val="accent1"/>
              </a:solidFill>
            </a:endParaRPr>
          </a:p>
          <a:p>
            <a:pPr marL="457200" lvl="0" indent="-336550" algn="l" rtl="0">
              <a:spcBef>
                <a:spcPts val="1600"/>
              </a:spcBef>
              <a:spcAft>
                <a:spcPts val="0"/>
              </a:spcAft>
              <a:buSzPts val="1700"/>
              <a:buChar char="+"/>
            </a:pPr>
            <a:r>
              <a:rPr lang="en" sz="1700"/>
              <a:t>Commitment implementation</a:t>
            </a:r>
            <a:endParaRPr sz="1700"/>
          </a:p>
          <a:p>
            <a:pPr marL="457200" lvl="0" indent="-336550" algn="l" rtl="0">
              <a:spcBef>
                <a:spcPts val="0"/>
              </a:spcBef>
              <a:spcAft>
                <a:spcPts val="0"/>
              </a:spcAft>
              <a:buSzPts val="1700"/>
              <a:buChar char="+"/>
            </a:pPr>
            <a:r>
              <a:rPr lang="en" sz="1700"/>
              <a:t>Non-AP participation/actions</a:t>
            </a:r>
            <a:endParaRPr sz="1700"/>
          </a:p>
          <a:p>
            <a:pPr marL="457200" lvl="0" indent="-336550" algn="l" rtl="0">
              <a:spcBef>
                <a:spcPts val="0"/>
              </a:spcBef>
              <a:spcAft>
                <a:spcPts val="0"/>
              </a:spcAft>
              <a:buSzPts val="1700"/>
              <a:buChar char="+"/>
            </a:pPr>
            <a:r>
              <a:rPr lang="en" sz="1700"/>
              <a:t>Increased knowledge and skills</a:t>
            </a:r>
            <a:endParaRPr sz="1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National-Local Collaboration</a:t>
            </a:r>
            <a:endParaRPr/>
          </a:p>
        </p:txBody>
      </p:sp>
      <p:pic>
        <p:nvPicPr>
          <p:cNvPr id="288" name="Google Shape;288;p43"/>
          <p:cNvPicPr preferRelativeResize="0"/>
          <p:nvPr/>
        </p:nvPicPr>
        <p:blipFill>
          <a:blip r:embed="rId3">
            <a:alphaModFix/>
          </a:blip>
          <a:stretch>
            <a:fillRect/>
          </a:stretch>
        </p:blipFill>
        <p:spPr>
          <a:xfrm>
            <a:off x="1700300" y="1194350"/>
            <a:ext cx="5094634" cy="382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4"/>
          <p:cNvPicPr preferRelativeResize="0"/>
          <p:nvPr/>
        </p:nvPicPr>
        <p:blipFill>
          <a:blip r:embed="rId3">
            <a:alphaModFix/>
          </a:blip>
          <a:stretch>
            <a:fillRect/>
          </a:stretch>
        </p:blipFill>
        <p:spPr>
          <a:xfrm>
            <a:off x="0" y="0"/>
            <a:ext cx="7263000" cy="5187850"/>
          </a:xfrm>
          <a:prstGeom prst="rect">
            <a:avLst/>
          </a:prstGeom>
          <a:noFill/>
          <a:ln>
            <a:noFill/>
          </a:ln>
        </p:spPr>
      </p:pic>
      <p:sp>
        <p:nvSpPr>
          <p:cNvPr id="294" name="Google Shape;294;p44"/>
          <p:cNvSpPr txBox="1">
            <a:spLocks noGrp="1"/>
          </p:cNvSpPr>
          <p:nvPr>
            <p:ph type="title"/>
          </p:nvPr>
        </p:nvSpPr>
        <p:spPr>
          <a:xfrm>
            <a:off x="342900" y="1371600"/>
            <a:ext cx="6888900" cy="9942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Georgia</a:t>
            </a:r>
            <a:endParaRPr/>
          </a:p>
        </p:txBody>
      </p:sp>
      <p:sp>
        <p:nvSpPr>
          <p:cNvPr id="295" name="Google Shape;295;p44"/>
          <p:cNvSpPr txBox="1">
            <a:spLocks noGrp="1"/>
          </p:cNvSpPr>
          <p:nvPr>
            <p:ph type="body" idx="1"/>
          </p:nvPr>
        </p:nvSpPr>
        <p:spPr>
          <a:xfrm>
            <a:off x="342900" y="2591474"/>
            <a:ext cx="4639800" cy="1444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Ketevan Tsanava </a:t>
            </a:r>
            <a:endParaRPr/>
          </a:p>
          <a:p>
            <a:pPr marL="0" lvl="0" indent="0" algn="l" rtl="0">
              <a:spcBef>
                <a:spcPts val="1600"/>
              </a:spcBef>
              <a:spcAft>
                <a:spcPts val="0"/>
              </a:spcAft>
              <a:buNone/>
            </a:pPr>
            <a:r>
              <a:rPr lang="en"/>
              <a:t>Head of Public Administration Unit, Policy, Planning and Government Coordination Department &amp; OGP National POC, Government of Georgia</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96" name="Google Shape;296;p44"/>
          <p:cNvPicPr preferRelativeResize="0"/>
          <p:nvPr/>
        </p:nvPicPr>
        <p:blipFill>
          <a:blip r:embed="rId4">
            <a:alphaModFix/>
          </a:blip>
          <a:stretch>
            <a:fillRect/>
          </a:stretch>
        </p:blipFill>
        <p:spPr>
          <a:xfrm>
            <a:off x="7527601" y="4461200"/>
            <a:ext cx="1548724" cy="6279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5"/>
          <p:cNvPicPr preferRelativeResize="0"/>
          <p:nvPr/>
        </p:nvPicPr>
        <p:blipFill rotWithShape="1">
          <a:blip r:embed="rId3">
            <a:alphaModFix/>
          </a:blip>
          <a:srcRect l="19846" r="24215" b="16093"/>
          <a:stretch/>
        </p:blipFill>
        <p:spPr>
          <a:xfrm>
            <a:off x="0" y="0"/>
            <a:ext cx="4572003" cy="5143500"/>
          </a:xfrm>
          <a:prstGeom prst="rect">
            <a:avLst/>
          </a:prstGeom>
          <a:noFill/>
          <a:ln>
            <a:noFill/>
          </a:ln>
        </p:spPr>
      </p:pic>
      <p:sp>
        <p:nvSpPr>
          <p:cNvPr id="302" name="Google Shape;302;p45"/>
          <p:cNvSpPr/>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5"/>
          <p:cNvSpPr txBox="1"/>
          <p:nvPr/>
        </p:nvSpPr>
        <p:spPr>
          <a:xfrm>
            <a:off x="4637850" y="509775"/>
            <a:ext cx="4440300" cy="3951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accent1"/>
              </a:buClr>
              <a:buSzPts val="1600"/>
              <a:buFont typeface="Proxima Nova"/>
              <a:buChar char="+"/>
            </a:pPr>
            <a:r>
              <a:rPr lang="en" sz="1600" b="1">
                <a:solidFill>
                  <a:schemeClr val="dk2"/>
                </a:solidFill>
                <a:latin typeface="Proxima Nova"/>
                <a:ea typeface="Proxima Nova"/>
                <a:cs typeface="Proxima Nova"/>
                <a:sym typeface="Proxima Nova"/>
              </a:rPr>
              <a:t>Local members</a:t>
            </a:r>
            <a:endParaRPr sz="1600" b="1">
              <a:solidFill>
                <a:schemeClr val="dk2"/>
              </a:solidFill>
              <a:latin typeface="Proxima Nova"/>
              <a:ea typeface="Proxima Nova"/>
              <a:cs typeface="Proxima Nova"/>
              <a:sym typeface="Proxima Nova"/>
            </a:endParaRPr>
          </a:p>
          <a:p>
            <a:pPr marL="685800" lvl="1" indent="-323850" algn="l" rtl="0">
              <a:lnSpc>
                <a:spcPct val="115000"/>
              </a:lnSpc>
              <a:spcBef>
                <a:spcPts val="0"/>
              </a:spcBef>
              <a:spcAft>
                <a:spcPts val="0"/>
              </a:spcAft>
              <a:buClr>
                <a:srgbClr val="0099FF"/>
              </a:buClr>
              <a:buSzPts val="1500"/>
              <a:buFont typeface="Proxima Nova"/>
              <a:buChar char="+"/>
            </a:pPr>
            <a:r>
              <a:rPr lang="en" sz="1500">
                <a:solidFill>
                  <a:schemeClr val="dk2"/>
                </a:solidFill>
                <a:latin typeface="Proxima Nova"/>
                <a:ea typeface="Proxima Nova"/>
                <a:cs typeface="Proxima Nova"/>
                <a:sym typeface="Proxima Nova"/>
              </a:rPr>
              <a:t>Call for 50 new local members</a:t>
            </a:r>
            <a:endParaRPr sz="1500">
              <a:solidFill>
                <a:schemeClr val="dk2"/>
              </a:solidFill>
              <a:latin typeface="Proxima Nova"/>
              <a:ea typeface="Proxima Nova"/>
              <a:cs typeface="Proxima Nova"/>
              <a:sym typeface="Proxima Nova"/>
            </a:endParaRPr>
          </a:p>
          <a:p>
            <a:pPr marL="685800" lvl="1" indent="-323850" algn="l" rtl="0">
              <a:lnSpc>
                <a:spcPct val="115000"/>
              </a:lnSpc>
              <a:spcBef>
                <a:spcPts val="0"/>
              </a:spcBef>
              <a:spcAft>
                <a:spcPts val="0"/>
              </a:spcAft>
              <a:buClr>
                <a:srgbClr val="0099FF"/>
              </a:buClr>
              <a:buSzPts val="1500"/>
              <a:buFont typeface="Proxima Nova"/>
              <a:buChar char="+"/>
            </a:pPr>
            <a:r>
              <a:rPr lang="en" sz="1500">
                <a:solidFill>
                  <a:schemeClr val="dk2"/>
                </a:solidFill>
                <a:latin typeface="Proxima Nova"/>
                <a:ea typeface="Proxima Nova"/>
                <a:cs typeface="Proxima Nova"/>
                <a:sym typeface="Proxima Nova"/>
              </a:rPr>
              <a:t>65 new local action plan implementation</a:t>
            </a:r>
            <a:endParaRPr sz="1500">
              <a:solidFill>
                <a:schemeClr val="dk2"/>
              </a:solidFill>
              <a:latin typeface="Proxima Nova"/>
              <a:ea typeface="Proxima Nova"/>
              <a:cs typeface="Proxima Nova"/>
              <a:sym typeface="Proxima Nova"/>
            </a:endParaRPr>
          </a:p>
          <a:p>
            <a:pPr marL="685800" lvl="1" indent="-323850" algn="l" rtl="0">
              <a:lnSpc>
                <a:spcPct val="115000"/>
              </a:lnSpc>
              <a:spcBef>
                <a:spcPts val="0"/>
              </a:spcBef>
              <a:spcAft>
                <a:spcPts val="0"/>
              </a:spcAft>
              <a:buClr>
                <a:srgbClr val="0099FF"/>
              </a:buClr>
              <a:buSzPts val="1500"/>
              <a:buFont typeface="Proxima Nova"/>
              <a:buChar char="+"/>
            </a:pPr>
            <a:r>
              <a:rPr lang="en" sz="1500">
                <a:solidFill>
                  <a:schemeClr val="dk2"/>
                </a:solidFill>
                <a:latin typeface="Proxima Nova"/>
                <a:ea typeface="Proxima Nova"/>
                <a:cs typeface="Proxima Nova"/>
                <a:sym typeface="Proxima Nova"/>
              </a:rPr>
              <a:t>More than 200 commitments</a:t>
            </a:r>
            <a:endParaRPr sz="1500">
              <a:solidFill>
                <a:schemeClr val="dk2"/>
              </a:solidFill>
              <a:latin typeface="Proxima Nova"/>
              <a:ea typeface="Proxima Nova"/>
              <a:cs typeface="Proxima Nova"/>
              <a:sym typeface="Proxima Nova"/>
            </a:endParaRPr>
          </a:p>
          <a:p>
            <a:pPr marL="914400" lvl="0" indent="0" algn="l" rtl="0">
              <a:lnSpc>
                <a:spcPct val="115000"/>
              </a:lnSpc>
              <a:spcBef>
                <a:spcPts val="0"/>
              </a:spcBef>
              <a:spcAft>
                <a:spcPts val="0"/>
              </a:spcAft>
              <a:buNone/>
            </a:pPr>
            <a:endParaRPr sz="1500">
              <a:solidFill>
                <a:schemeClr val="dk2"/>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accent1"/>
              </a:buClr>
              <a:buSzPts val="1600"/>
              <a:buFont typeface="Proxima Nova"/>
              <a:buChar char="+"/>
            </a:pPr>
            <a:r>
              <a:rPr lang="en" sz="1600" b="1">
                <a:solidFill>
                  <a:schemeClr val="dk2"/>
                </a:solidFill>
                <a:latin typeface="Proxima Nova"/>
                <a:ea typeface="Proxima Nova"/>
                <a:cs typeface="Proxima Nova"/>
                <a:sym typeface="Proxima Nova"/>
              </a:rPr>
              <a:t>Knowledge sharing platform</a:t>
            </a:r>
            <a:endParaRPr sz="1600" b="1">
              <a:solidFill>
                <a:schemeClr val="dk2"/>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0099FF"/>
              </a:buClr>
              <a:buSzPts val="1600"/>
              <a:buFont typeface="Proxima Nova"/>
              <a:buChar char="+"/>
            </a:pPr>
            <a:r>
              <a:rPr lang="en" sz="1600">
                <a:solidFill>
                  <a:schemeClr val="dk2"/>
                </a:solidFill>
                <a:latin typeface="Proxima Nova"/>
                <a:ea typeface="Proxima Nova"/>
                <a:cs typeface="Proxima Nova"/>
                <a:sym typeface="Proxima Nova"/>
              </a:rPr>
              <a:t>Local open gov themes</a:t>
            </a:r>
            <a:endParaRPr sz="1600">
              <a:solidFill>
                <a:schemeClr val="dk2"/>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0099FF"/>
              </a:buClr>
              <a:buSzPts val="1600"/>
              <a:buFont typeface="Proxima Nova"/>
              <a:buChar char="+"/>
            </a:pPr>
            <a:r>
              <a:rPr lang="en" sz="1600">
                <a:solidFill>
                  <a:schemeClr val="dk2"/>
                </a:solidFill>
                <a:latin typeface="Proxima Nova"/>
                <a:ea typeface="Proxima Nova"/>
                <a:cs typeface="Proxima Nova"/>
                <a:sym typeface="Proxima Nova"/>
              </a:rPr>
              <a:t>Growing community of practice</a:t>
            </a:r>
            <a:endParaRPr sz="1600">
              <a:solidFill>
                <a:schemeClr val="dk2"/>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0099FF"/>
              </a:buClr>
              <a:buSzPts val="1600"/>
              <a:buFont typeface="Proxima Nova"/>
              <a:buChar char="+"/>
            </a:pPr>
            <a:r>
              <a:rPr lang="en" sz="1600">
                <a:solidFill>
                  <a:schemeClr val="dk2"/>
                </a:solidFill>
                <a:latin typeface="Proxima Nova"/>
                <a:ea typeface="Proxima Nova"/>
                <a:cs typeface="Proxima Nova"/>
                <a:sym typeface="Proxima Nova"/>
              </a:rPr>
              <a:t>Innovation and skills building in OG</a:t>
            </a:r>
            <a:endParaRPr sz="1600">
              <a:solidFill>
                <a:schemeClr val="dk2"/>
              </a:solidFill>
              <a:latin typeface="Proxima Nova"/>
              <a:ea typeface="Proxima Nova"/>
              <a:cs typeface="Proxima Nova"/>
              <a:sym typeface="Proxima Nova"/>
            </a:endParaRPr>
          </a:p>
          <a:p>
            <a:pPr marL="914400" lvl="0" indent="0" algn="l" rtl="0">
              <a:lnSpc>
                <a:spcPct val="115000"/>
              </a:lnSpc>
              <a:spcBef>
                <a:spcPts val="0"/>
              </a:spcBef>
              <a:spcAft>
                <a:spcPts val="0"/>
              </a:spcAft>
              <a:buNone/>
            </a:pPr>
            <a:endParaRPr sz="1600">
              <a:solidFill>
                <a:schemeClr val="dk2"/>
              </a:solidFill>
              <a:latin typeface="Proxima Nova"/>
              <a:ea typeface="Proxima Nova"/>
              <a:cs typeface="Proxima Nova"/>
              <a:sym typeface="Proxima Nova"/>
            </a:endParaRPr>
          </a:p>
          <a:p>
            <a:pPr marL="457200" lvl="0" indent="-330200" algn="l" rtl="0">
              <a:lnSpc>
                <a:spcPct val="115000"/>
              </a:lnSpc>
              <a:spcBef>
                <a:spcPts val="0"/>
              </a:spcBef>
              <a:spcAft>
                <a:spcPts val="0"/>
              </a:spcAft>
              <a:buClr>
                <a:schemeClr val="accent1"/>
              </a:buClr>
              <a:buSzPts val="1600"/>
              <a:buFont typeface="Proxima Nova"/>
              <a:buChar char="+"/>
            </a:pPr>
            <a:r>
              <a:rPr lang="en" sz="1600" b="1">
                <a:solidFill>
                  <a:schemeClr val="dk2"/>
                </a:solidFill>
                <a:latin typeface="Proxima Nova"/>
                <a:ea typeface="Proxima Nova"/>
                <a:cs typeface="Proxima Nova"/>
                <a:sym typeface="Proxima Nova"/>
              </a:rPr>
              <a:t>National-local collaboration</a:t>
            </a:r>
            <a:endParaRPr sz="1600" b="1">
              <a:solidFill>
                <a:schemeClr val="dk2"/>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0099FF"/>
              </a:buClr>
              <a:buSzPts val="1600"/>
              <a:buFont typeface="Proxima Nova"/>
              <a:buChar char="+"/>
            </a:pPr>
            <a:r>
              <a:rPr lang="en" sz="1600">
                <a:solidFill>
                  <a:schemeClr val="dk2"/>
                </a:solidFill>
                <a:latin typeface="Proxima Nova"/>
                <a:ea typeface="Proxima Nova"/>
                <a:cs typeface="Proxima Nova"/>
                <a:sym typeface="Proxima Nova"/>
              </a:rPr>
              <a:t>Showcase cases and approaches</a:t>
            </a:r>
            <a:endParaRPr sz="1600">
              <a:solidFill>
                <a:schemeClr val="dk2"/>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0099FF"/>
              </a:buClr>
              <a:buSzPts val="1600"/>
              <a:buFont typeface="Proxima Nova"/>
              <a:buChar char="+"/>
            </a:pPr>
            <a:r>
              <a:rPr lang="en" sz="1600">
                <a:solidFill>
                  <a:schemeClr val="dk2"/>
                </a:solidFill>
                <a:latin typeface="Proxima Nova"/>
                <a:ea typeface="Proxima Nova"/>
                <a:cs typeface="Proxima Nova"/>
                <a:sym typeface="Proxima Nova"/>
              </a:rPr>
              <a:t>Spaces for peer learning</a:t>
            </a:r>
            <a:endParaRPr sz="1600">
              <a:solidFill>
                <a:schemeClr val="dk2"/>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0099FF"/>
              </a:buClr>
              <a:buSzPts val="1600"/>
              <a:buFont typeface="Proxima Nova"/>
              <a:buChar char="+"/>
            </a:pPr>
            <a:r>
              <a:rPr lang="en" sz="1600">
                <a:solidFill>
                  <a:schemeClr val="dk2"/>
                </a:solidFill>
                <a:latin typeface="Proxima Nova"/>
                <a:ea typeface="Proxima Nova"/>
                <a:cs typeface="Proxima Nova"/>
                <a:sym typeface="Proxima Nova"/>
              </a:rPr>
              <a:t>Ad-hoc support</a:t>
            </a:r>
            <a:endParaRPr sz="1600">
              <a:solidFill>
                <a:schemeClr val="dk2"/>
              </a:solidFill>
              <a:latin typeface="Proxima Nova"/>
              <a:ea typeface="Proxima Nova"/>
              <a:cs typeface="Proxima Nova"/>
              <a:sym typeface="Proxima Nova"/>
            </a:endParaRPr>
          </a:p>
        </p:txBody>
      </p:sp>
      <p:sp>
        <p:nvSpPr>
          <p:cNvPr id="304" name="Google Shape;304;p45"/>
          <p:cNvSpPr txBox="1"/>
          <p:nvPr/>
        </p:nvSpPr>
        <p:spPr>
          <a:xfrm>
            <a:off x="357050" y="1410450"/>
            <a:ext cx="3710100" cy="1685400"/>
          </a:xfrm>
          <a:prstGeom prst="rect">
            <a:avLst/>
          </a:prstGeom>
          <a:noFill/>
          <a:ln>
            <a:noFill/>
          </a:ln>
        </p:spPr>
        <p:txBody>
          <a:bodyPr spcFirstLastPara="1" wrap="square" lIns="68575" tIns="34275" rIns="68575" bIns="34275" anchor="b" anchorCtr="0">
            <a:noAutofit/>
          </a:bodyPr>
          <a:lstStyle/>
          <a:p>
            <a:pPr marL="0" lvl="0" indent="0" algn="l" rtl="0">
              <a:lnSpc>
                <a:spcPct val="85000"/>
              </a:lnSpc>
              <a:spcBef>
                <a:spcPts val="0"/>
              </a:spcBef>
              <a:spcAft>
                <a:spcPts val="0"/>
              </a:spcAft>
              <a:buNone/>
            </a:pPr>
            <a:r>
              <a:rPr lang="en" sz="3900" b="1">
                <a:solidFill>
                  <a:srgbClr val="FFFFFF"/>
                </a:solidFill>
                <a:latin typeface="Proxima Nova"/>
                <a:ea typeface="Proxima Nova"/>
                <a:cs typeface="Proxima Nova"/>
                <a:sym typeface="Proxima Nova"/>
              </a:rPr>
              <a:t>What to look out for in 2022</a:t>
            </a:r>
            <a:endParaRPr sz="3900" b="1">
              <a:solidFill>
                <a:srgbClr val="FFFFFF"/>
              </a:solidFill>
              <a:latin typeface="Proxima Nova"/>
              <a:ea typeface="Proxima Nova"/>
              <a:cs typeface="Proxima Nova"/>
              <a:sym typeface="Proxima Nova"/>
            </a:endParaRPr>
          </a:p>
        </p:txBody>
      </p:sp>
      <p:pic>
        <p:nvPicPr>
          <p:cNvPr id="305" name="Google Shape;305;p45"/>
          <p:cNvPicPr preferRelativeResize="0"/>
          <p:nvPr/>
        </p:nvPicPr>
        <p:blipFill rotWithShape="1">
          <a:blip r:embed="rId4">
            <a:alphaModFix/>
          </a:blip>
          <a:srcRect t="93240" r="79254"/>
          <a:stretch/>
        </p:blipFill>
        <p:spPr>
          <a:xfrm>
            <a:off x="0" y="4795825"/>
            <a:ext cx="1896948" cy="347672"/>
          </a:xfrm>
          <a:prstGeom prst="rect">
            <a:avLst/>
          </a:prstGeom>
          <a:noFill/>
          <a:ln>
            <a:noFill/>
          </a:ln>
        </p:spPr>
      </p:pic>
      <p:sp>
        <p:nvSpPr>
          <p:cNvPr id="306" name="Google Shape;306;p45"/>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FFFFFF"/>
                </a:solidFill>
                <a:latin typeface="Proxima Nova"/>
                <a:ea typeface="Proxima Nova"/>
                <a:cs typeface="Proxima Nova"/>
                <a:sym typeface="Proxima Nova"/>
              </a:rPr>
              <a:t>18</a:t>
            </a:fld>
            <a:endParaRPr sz="800">
              <a:solidFill>
                <a:srgbClr val="FFFFFF"/>
              </a:solidFill>
              <a:latin typeface="Proxima Nova"/>
              <a:ea typeface="Proxima Nova"/>
              <a:cs typeface="Proxima Nova"/>
              <a:sym typeface="Proxima Nova"/>
            </a:endParaRPr>
          </a:p>
        </p:txBody>
      </p:sp>
      <p:pic>
        <p:nvPicPr>
          <p:cNvPr id="307" name="Google Shape;307;p45"/>
          <p:cNvPicPr preferRelativeResize="0"/>
          <p:nvPr/>
        </p:nvPicPr>
        <p:blipFill>
          <a:blip r:embed="rId5">
            <a:alphaModFix/>
          </a:blip>
          <a:stretch>
            <a:fillRect/>
          </a:stretch>
        </p:blipFill>
        <p:spPr>
          <a:xfrm>
            <a:off x="7527601" y="4461200"/>
            <a:ext cx="1548724" cy="627951"/>
          </a:xfrm>
          <a:prstGeom prst="rect">
            <a:avLst/>
          </a:prstGeom>
          <a:noFill/>
          <a:ln>
            <a:noFill/>
          </a:ln>
        </p:spPr>
      </p:pic>
      <p:sp>
        <p:nvSpPr>
          <p:cNvPr id="308" name="Google Shape;308;p45"/>
          <p:cNvSpPr txBox="1">
            <a:spLocks noGrp="1"/>
          </p:cNvSpPr>
          <p:nvPr>
            <p:ph type="ftr" idx="11"/>
          </p:nvPr>
        </p:nvSpPr>
        <p:spPr>
          <a:xfrm>
            <a:off x="718998" y="4978509"/>
            <a:ext cx="3086100" cy="888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rgbClr val="FFFFFF"/>
                </a:solidFill>
                <a:latin typeface="Proxima Nova"/>
                <a:ea typeface="Proxima Nova"/>
                <a:cs typeface="Proxima Nova"/>
                <a:sym typeface="Proxima Nova"/>
              </a:rPr>
              <a:t>OGP Local</a:t>
            </a:r>
            <a:endParaRPr sz="800">
              <a:solidFill>
                <a:srgbClr val="FFFFFF"/>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6"/>
          <p:cNvPicPr preferRelativeResize="0"/>
          <p:nvPr/>
        </p:nvPicPr>
        <p:blipFill rotWithShape="1">
          <a:blip r:embed="rId3">
            <a:alphaModFix/>
          </a:blip>
          <a:srcRect l="20380" r="20374"/>
          <a:stretch/>
        </p:blipFill>
        <p:spPr>
          <a:xfrm>
            <a:off x="0" y="0"/>
            <a:ext cx="4572001" cy="5143501"/>
          </a:xfrm>
          <a:prstGeom prst="rect">
            <a:avLst/>
          </a:prstGeom>
          <a:noFill/>
          <a:ln>
            <a:noFill/>
          </a:ln>
        </p:spPr>
      </p:pic>
      <p:sp>
        <p:nvSpPr>
          <p:cNvPr id="314" name="Google Shape;314;p46"/>
          <p:cNvSpPr/>
          <p:nvPr/>
        </p:nvSpPr>
        <p:spPr>
          <a:xfrm>
            <a:off x="4572000" y="0"/>
            <a:ext cx="4572000" cy="5143500"/>
          </a:xfrm>
          <a:prstGeom prst="rect">
            <a:avLst/>
          </a:prstGeom>
          <a:solidFill>
            <a:srgbClr val="0465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6"/>
          <p:cNvSpPr txBox="1"/>
          <p:nvPr/>
        </p:nvSpPr>
        <p:spPr>
          <a:xfrm>
            <a:off x="4599750" y="1093700"/>
            <a:ext cx="4516500" cy="2325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accent3"/>
              </a:buClr>
              <a:buSzPts val="2000"/>
              <a:buFont typeface="Proxima Nova"/>
              <a:buChar char="+"/>
            </a:pPr>
            <a:r>
              <a:rPr lang="en" sz="2000" b="1">
                <a:solidFill>
                  <a:srgbClr val="FFFFFF"/>
                </a:solidFill>
                <a:latin typeface="Proxima Nova"/>
                <a:ea typeface="Proxima Nova"/>
                <a:cs typeface="Proxima Nova"/>
                <a:sym typeface="Proxima Nova"/>
              </a:rPr>
              <a:t>Visit </a:t>
            </a:r>
            <a:endParaRPr sz="2000" b="1">
              <a:solidFill>
                <a:srgbClr val="FFFFFF"/>
              </a:solidFill>
              <a:latin typeface="Proxima Nova"/>
              <a:ea typeface="Proxima Nova"/>
              <a:cs typeface="Proxima Nova"/>
              <a:sym typeface="Proxima Nova"/>
            </a:endParaRPr>
          </a:p>
          <a:p>
            <a:pPr marL="571500" lvl="1" indent="-342900" algn="l" rtl="0">
              <a:lnSpc>
                <a:spcPct val="115000"/>
              </a:lnSpc>
              <a:spcBef>
                <a:spcPts val="0"/>
              </a:spcBef>
              <a:spcAft>
                <a:spcPts val="0"/>
              </a:spcAft>
              <a:buClr>
                <a:schemeClr val="lt1"/>
              </a:buClr>
              <a:buSzPts val="1800"/>
              <a:buFont typeface="Proxima Nova"/>
              <a:buChar char="+"/>
            </a:pPr>
            <a:r>
              <a:rPr lang="en" sz="1800" b="1">
                <a:solidFill>
                  <a:srgbClr val="FFFFFF"/>
                </a:solidFill>
                <a:latin typeface="Proxima Nova"/>
                <a:ea typeface="Proxima Nova"/>
                <a:cs typeface="Proxima Nova"/>
                <a:sym typeface="Proxima Nova"/>
              </a:rPr>
              <a:t>opengovpartnership.org/ogp-local/</a:t>
            </a:r>
            <a:endParaRPr sz="1800" b="1">
              <a:solidFill>
                <a:srgbClr val="FFFFFF"/>
              </a:solidFill>
              <a:latin typeface="Proxima Nova"/>
              <a:ea typeface="Proxima Nova"/>
              <a:cs typeface="Proxima Nova"/>
              <a:sym typeface="Proxima Nova"/>
            </a:endParaRPr>
          </a:p>
          <a:p>
            <a:pPr marL="914400" lvl="0" indent="0" algn="l" rtl="0">
              <a:lnSpc>
                <a:spcPct val="115000"/>
              </a:lnSpc>
              <a:spcBef>
                <a:spcPts val="1600"/>
              </a:spcBef>
              <a:spcAft>
                <a:spcPts val="0"/>
              </a:spcAft>
              <a:buNone/>
            </a:pPr>
            <a:endParaRPr sz="1800" b="1">
              <a:solidFill>
                <a:srgbClr val="FFFFFF"/>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3"/>
              </a:buClr>
              <a:buSzPts val="2000"/>
              <a:buFont typeface="Proxima Nova"/>
              <a:buChar char="+"/>
            </a:pPr>
            <a:r>
              <a:rPr lang="en" sz="2000" b="1">
                <a:solidFill>
                  <a:srgbClr val="FFFFFF"/>
                </a:solidFill>
                <a:latin typeface="Proxima Nova"/>
                <a:ea typeface="Proxima Nova"/>
                <a:cs typeface="Proxima Nova"/>
                <a:sym typeface="Proxima Nova"/>
              </a:rPr>
              <a:t>Join</a:t>
            </a:r>
            <a:endParaRPr sz="2000" b="1">
              <a:solidFill>
                <a:srgbClr val="FFFFFF"/>
              </a:solidFill>
              <a:latin typeface="Proxima Nova"/>
              <a:ea typeface="Proxima Nova"/>
              <a:cs typeface="Proxima Nova"/>
              <a:sym typeface="Proxima Nova"/>
            </a:endParaRPr>
          </a:p>
          <a:p>
            <a:pPr marL="571500" lvl="1" indent="-355600" algn="l" rtl="0">
              <a:lnSpc>
                <a:spcPct val="115000"/>
              </a:lnSpc>
              <a:spcBef>
                <a:spcPts val="0"/>
              </a:spcBef>
              <a:spcAft>
                <a:spcPts val="0"/>
              </a:spcAft>
              <a:buClr>
                <a:srgbClr val="FFFFFF"/>
              </a:buClr>
              <a:buSzPts val="2000"/>
              <a:buFont typeface="Proxima Nova"/>
              <a:buChar char="+"/>
            </a:pPr>
            <a:r>
              <a:rPr lang="en" sz="1800" b="1">
                <a:solidFill>
                  <a:schemeClr val="lt1"/>
                </a:solidFill>
                <a:latin typeface="Proxima Nova"/>
                <a:ea typeface="Proxima Nova"/>
                <a:cs typeface="Proxima Nova"/>
                <a:sym typeface="Proxima Nova"/>
              </a:rPr>
              <a:t>ogplocal.slack.com</a:t>
            </a:r>
            <a:endParaRPr sz="1800" b="1">
              <a:solidFill>
                <a:schemeClr val="lt1"/>
              </a:solidFill>
              <a:latin typeface="Proxima Nova"/>
              <a:ea typeface="Proxima Nova"/>
              <a:cs typeface="Proxima Nova"/>
              <a:sym typeface="Proxima Nova"/>
            </a:endParaRPr>
          </a:p>
          <a:p>
            <a:pPr marL="0" lvl="0" indent="0" algn="l" rtl="0">
              <a:lnSpc>
                <a:spcPct val="115000"/>
              </a:lnSpc>
              <a:spcBef>
                <a:spcPts val="1600"/>
              </a:spcBef>
              <a:spcAft>
                <a:spcPts val="0"/>
              </a:spcAft>
              <a:buNone/>
            </a:pPr>
            <a:endParaRPr sz="1800" b="1">
              <a:solidFill>
                <a:schemeClr val="lt1"/>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3"/>
              </a:buClr>
              <a:buSzPts val="2000"/>
              <a:buFont typeface="Proxima Nova"/>
              <a:buChar char="+"/>
            </a:pPr>
            <a:r>
              <a:rPr lang="en" sz="2000" b="1">
                <a:solidFill>
                  <a:srgbClr val="FFFFFF"/>
                </a:solidFill>
                <a:latin typeface="Proxima Nova"/>
                <a:ea typeface="Proxima Nova"/>
                <a:cs typeface="Proxima Nova"/>
                <a:sym typeface="Proxima Nova"/>
              </a:rPr>
              <a:t>Contact</a:t>
            </a:r>
            <a:endParaRPr sz="2000" b="1">
              <a:solidFill>
                <a:srgbClr val="FFFFFF"/>
              </a:solidFill>
              <a:latin typeface="Proxima Nova"/>
              <a:ea typeface="Proxima Nova"/>
              <a:cs typeface="Proxima Nova"/>
              <a:sym typeface="Proxima Nova"/>
            </a:endParaRPr>
          </a:p>
          <a:p>
            <a:pPr marL="571500" lvl="1" indent="-342900" algn="l" rtl="0">
              <a:lnSpc>
                <a:spcPct val="115000"/>
              </a:lnSpc>
              <a:spcBef>
                <a:spcPts val="0"/>
              </a:spcBef>
              <a:spcAft>
                <a:spcPts val="0"/>
              </a:spcAft>
              <a:buClr>
                <a:srgbClr val="FFFFFF"/>
              </a:buClr>
              <a:buSzPts val="1800"/>
              <a:buFont typeface="Proxima Nova"/>
              <a:buChar char="+"/>
            </a:pPr>
            <a:r>
              <a:rPr lang="en" sz="1800" b="1">
                <a:solidFill>
                  <a:srgbClr val="FFFFFF"/>
                </a:solidFill>
                <a:latin typeface="Proxima Nova"/>
                <a:ea typeface="Proxima Nova"/>
                <a:cs typeface="Proxima Nova"/>
                <a:sym typeface="Proxima Nova"/>
              </a:rPr>
              <a:t>local@opengovpartnership.org</a:t>
            </a:r>
            <a:endParaRPr sz="1800" b="1">
              <a:solidFill>
                <a:srgbClr val="FFFFFF"/>
              </a:solidFill>
              <a:latin typeface="Proxima Nova"/>
              <a:ea typeface="Proxima Nova"/>
              <a:cs typeface="Proxima Nova"/>
              <a:sym typeface="Proxima Nova"/>
            </a:endParaRPr>
          </a:p>
        </p:txBody>
      </p:sp>
      <p:sp>
        <p:nvSpPr>
          <p:cNvPr id="316" name="Google Shape;316;p46"/>
          <p:cNvSpPr txBox="1"/>
          <p:nvPr/>
        </p:nvSpPr>
        <p:spPr>
          <a:xfrm>
            <a:off x="357050" y="1093700"/>
            <a:ext cx="3566100" cy="2169600"/>
          </a:xfrm>
          <a:prstGeom prst="rect">
            <a:avLst/>
          </a:prstGeom>
          <a:noFill/>
          <a:ln>
            <a:noFill/>
          </a:ln>
        </p:spPr>
        <p:txBody>
          <a:bodyPr spcFirstLastPara="1" wrap="square" lIns="68575" tIns="34275" rIns="68575" bIns="34275" anchor="b" anchorCtr="0">
            <a:noAutofit/>
          </a:bodyPr>
          <a:lstStyle/>
          <a:p>
            <a:pPr marL="0" lvl="0" indent="0" algn="l" rtl="0">
              <a:lnSpc>
                <a:spcPct val="85000"/>
              </a:lnSpc>
              <a:spcBef>
                <a:spcPts val="0"/>
              </a:spcBef>
              <a:spcAft>
                <a:spcPts val="0"/>
              </a:spcAft>
              <a:buNone/>
            </a:pPr>
            <a:r>
              <a:rPr lang="en" sz="3900" b="1">
                <a:solidFill>
                  <a:srgbClr val="FFFFFF"/>
                </a:solidFill>
                <a:latin typeface="Proxima Nova"/>
                <a:ea typeface="Proxima Nova"/>
                <a:cs typeface="Proxima Nova"/>
                <a:sym typeface="Proxima Nova"/>
              </a:rPr>
              <a:t>For more information...</a:t>
            </a:r>
            <a:endParaRPr sz="3900" b="1">
              <a:solidFill>
                <a:srgbClr val="FFFFFF"/>
              </a:solidFill>
              <a:latin typeface="Proxima Nova"/>
              <a:ea typeface="Proxima Nova"/>
              <a:cs typeface="Proxima Nova"/>
              <a:sym typeface="Proxima Nova"/>
            </a:endParaRPr>
          </a:p>
        </p:txBody>
      </p:sp>
      <p:pic>
        <p:nvPicPr>
          <p:cNvPr id="317" name="Google Shape;317;p46"/>
          <p:cNvPicPr preferRelativeResize="0"/>
          <p:nvPr/>
        </p:nvPicPr>
        <p:blipFill rotWithShape="1">
          <a:blip r:embed="rId4">
            <a:alphaModFix/>
          </a:blip>
          <a:srcRect t="93240" r="79254"/>
          <a:stretch/>
        </p:blipFill>
        <p:spPr>
          <a:xfrm>
            <a:off x="0" y="4795825"/>
            <a:ext cx="1896948" cy="347672"/>
          </a:xfrm>
          <a:prstGeom prst="rect">
            <a:avLst/>
          </a:prstGeom>
          <a:noFill/>
          <a:ln>
            <a:noFill/>
          </a:ln>
        </p:spPr>
      </p:pic>
      <p:sp>
        <p:nvSpPr>
          <p:cNvPr id="318" name="Google Shape;318;p46"/>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solidFill>
                  <a:srgbClr val="FFFFFF"/>
                </a:solidFill>
                <a:latin typeface="Proxima Nova"/>
                <a:ea typeface="Proxima Nova"/>
                <a:cs typeface="Proxima Nova"/>
                <a:sym typeface="Proxima Nova"/>
              </a:rPr>
              <a:t>19</a:t>
            </a:fld>
            <a:endParaRPr sz="800">
              <a:solidFill>
                <a:srgbClr val="FFFFFF"/>
              </a:solidFill>
              <a:latin typeface="Proxima Nova"/>
              <a:ea typeface="Proxima Nova"/>
              <a:cs typeface="Proxima Nova"/>
              <a:sym typeface="Proxima Nova"/>
            </a:endParaRPr>
          </a:p>
        </p:txBody>
      </p:sp>
      <p:pic>
        <p:nvPicPr>
          <p:cNvPr id="319" name="Google Shape;319;p46"/>
          <p:cNvPicPr preferRelativeResize="0"/>
          <p:nvPr/>
        </p:nvPicPr>
        <p:blipFill>
          <a:blip r:embed="rId5">
            <a:alphaModFix/>
          </a:blip>
          <a:stretch>
            <a:fillRect/>
          </a:stretch>
        </p:blipFill>
        <p:spPr>
          <a:xfrm>
            <a:off x="7527601" y="4461200"/>
            <a:ext cx="1548724" cy="627951"/>
          </a:xfrm>
          <a:prstGeom prst="rect">
            <a:avLst/>
          </a:prstGeom>
          <a:noFill/>
          <a:ln>
            <a:noFill/>
          </a:ln>
        </p:spPr>
      </p:pic>
      <p:sp>
        <p:nvSpPr>
          <p:cNvPr id="320" name="Google Shape;320;p46"/>
          <p:cNvSpPr txBox="1">
            <a:spLocks noGrp="1"/>
          </p:cNvSpPr>
          <p:nvPr>
            <p:ph type="ftr" idx="11"/>
          </p:nvPr>
        </p:nvSpPr>
        <p:spPr>
          <a:xfrm>
            <a:off x="718998" y="4978509"/>
            <a:ext cx="3086100" cy="888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rgbClr val="FFFFFF"/>
                </a:solidFill>
                <a:latin typeface="Proxima Nova"/>
                <a:ea typeface="Proxima Nova"/>
                <a:cs typeface="Proxima Nova"/>
                <a:sym typeface="Proxima Nova"/>
              </a:rPr>
              <a:t>OGP Local</a:t>
            </a:r>
            <a:endParaRPr sz="800">
              <a:solidFill>
                <a:srgbClr val="FFFFFF"/>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9"/>
          <p:cNvPicPr preferRelativeResize="0"/>
          <p:nvPr/>
        </p:nvPicPr>
        <p:blipFill rotWithShape="1">
          <a:blip r:embed="rId3">
            <a:alphaModFix/>
          </a:blip>
          <a:srcRect t="93240" r="79254"/>
          <a:stretch/>
        </p:blipFill>
        <p:spPr>
          <a:xfrm>
            <a:off x="0" y="4795825"/>
            <a:ext cx="1896948" cy="347672"/>
          </a:xfrm>
          <a:prstGeom prst="rect">
            <a:avLst/>
          </a:prstGeom>
          <a:noFill/>
          <a:ln>
            <a:noFill/>
          </a:ln>
        </p:spPr>
      </p:pic>
      <p:sp>
        <p:nvSpPr>
          <p:cNvPr id="141" name="Google Shape;141;p29"/>
          <p:cNvSpPr txBox="1"/>
          <p:nvPr/>
        </p:nvSpPr>
        <p:spPr>
          <a:xfrm>
            <a:off x="342900" y="120325"/>
            <a:ext cx="8801100" cy="994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r>
              <a:rPr lang="en" sz="3900" b="1">
                <a:solidFill>
                  <a:srgbClr val="046598"/>
                </a:solidFill>
                <a:latin typeface="Proxima Nova"/>
                <a:ea typeface="Proxima Nova"/>
                <a:cs typeface="Proxima Nova"/>
                <a:sym typeface="Proxima Nova"/>
              </a:rPr>
              <a:t>OGP Local Trajectory</a:t>
            </a:r>
            <a:endParaRPr sz="3900" b="1">
              <a:solidFill>
                <a:srgbClr val="046598"/>
              </a:solidFill>
              <a:latin typeface="Proxima Nova"/>
              <a:ea typeface="Proxima Nova"/>
              <a:cs typeface="Proxima Nova"/>
              <a:sym typeface="Proxima Nova"/>
            </a:endParaRPr>
          </a:p>
        </p:txBody>
      </p:sp>
      <p:sp>
        <p:nvSpPr>
          <p:cNvPr id="142" name="Google Shape;142;p29"/>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143" name="Google Shape;143;p29"/>
          <p:cNvPicPr preferRelativeResize="0"/>
          <p:nvPr/>
        </p:nvPicPr>
        <p:blipFill>
          <a:blip r:embed="rId4">
            <a:alphaModFix/>
          </a:blip>
          <a:stretch>
            <a:fillRect/>
          </a:stretch>
        </p:blipFill>
        <p:spPr>
          <a:xfrm>
            <a:off x="152400" y="1419325"/>
            <a:ext cx="8839199" cy="26847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0"/>
          <p:cNvPicPr preferRelativeResize="0"/>
          <p:nvPr/>
        </p:nvPicPr>
        <p:blipFill rotWithShape="1">
          <a:blip r:embed="rId3">
            <a:alphaModFix/>
          </a:blip>
          <a:srcRect t="93240" r="79254"/>
          <a:stretch/>
        </p:blipFill>
        <p:spPr>
          <a:xfrm>
            <a:off x="0" y="4795825"/>
            <a:ext cx="1896948" cy="347672"/>
          </a:xfrm>
          <a:prstGeom prst="rect">
            <a:avLst/>
          </a:prstGeom>
          <a:noFill/>
          <a:ln>
            <a:noFill/>
          </a:ln>
        </p:spPr>
      </p:pic>
      <p:cxnSp>
        <p:nvCxnSpPr>
          <p:cNvPr id="149" name="Google Shape;149;p30"/>
          <p:cNvCxnSpPr/>
          <p:nvPr/>
        </p:nvCxnSpPr>
        <p:spPr>
          <a:xfrm rot="10800000">
            <a:off x="406863" y="1519876"/>
            <a:ext cx="0" cy="2739900"/>
          </a:xfrm>
          <a:prstGeom prst="straightConnector1">
            <a:avLst/>
          </a:prstGeom>
          <a:noFill/>
          <a:ln w="12700" cap="flat" cmpd="sng">
            <a:solidFill>
              <a:srgbClr val="D2D3D4"/>
            </a:solidFill>
            <a:prstDash val="solid"/>
            <a:miter lim="800000"/>
            <a:headEnd type="none" w="sm" len="sm"/>
            <a:tailEnd type="none" w="sm" len="sm"/>
          </a:ln>
        </p:spPr>
      </p:cxnSp>
      <p:cxnSp>
        <p:nvCxnSpPr>
          <p:cNvPr id="150" name="Google Shape;150;p30"/>
          <p:cNvCxnSpPr/>
          <p:nvPr/>
        </p:nvCxnSpPr>
        <p:spPr>
          <a:xfrm rot="10800000">
            <a:off x="2556750" y="1519866"/>
            <a:ext cx="0" cy="2739900"/>
          </a:xfrm>
          <a:prstGeom prst="straightConnector1">
            <a:avLst/>
          </a:prstGeom>
          <a:noFill/>
          <a:ln w="12700" cap="flat" cmpd="sng">
            <a:solidFill>
              <a:srgbClr val="D2D3D4"/>
            </a:solidFill>
            <a:prstDash val="solid"/>
            <a:miter lim="800000"/>
            <a:headEnd type="none" w="sm" len="sm"/>
            <a:tailEnd type="none" w="sm" len="sm"/>
          </a:ln>
        </p:spPr>
      </p:cxnSp>
      <p:cxnSp>
        <p:nvCxnSpPr>
          <p:cNvPr id="151" name="Google Shape;151;p30"/>
          <p:cNvCxnSpPr/>
          <p:nvPr/>
        </p:nvCxnSpPr>
        <p:spPr>
          <a:xfrm rot="10800000">
            <a:off x="4874114" y="151987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152" name="Google Shape;152;p30"/>
          <p:cNvSpPr txBox="1"/>
          <p:nvPr/>
        </p:nvSpPr>
        <p:spPr>
          <a:xfrm>
            <a:off x="405250" y="2692425"/>
            <a:ext cx="1896900" cy="17154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700" b="1">
                <a:solidFill>
                  <a:srgbClr val="333333"/>
                </a:solidFill>
                <a:latin typeface="Proxima Nova"/>
                <a:ea typeface="Proxima Nova"/>
                <a:cs typeface="Proxima Nova"/>
                <a:sym typeface="Proxima Nova"/>
              </a:rPr>
              <a:t>Rudi Borrmann</a:t>
            </a:r>
            <a:endParaRPr sz="1700" b="1">
              <a:solidFill>
                <a:srgbClr val="333333"/>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0099FF"/>
                </a:solidFill>
                <a:latin typeface="Proxima Nova"/>
                <a:ea typeface="Proxima Nova"/>
                <a:cs typeface="Proxima Nova"/>
                <a:sym typeface="Proxima Nova"/>
              </a:rPr>
              <a:t>Deputy Director</a:t>
            </a:r>
            <a:endParaRPr sz="1500">
              <a:solidFill>
                <a:srgbClr val="0099FF"/>
              </a:solidFill>
              <a:latin typeface="Proxima Nova"/>
              <a:ea typeface="Proxima Nova"/>
              <a:cs typeface="Proxima Nova"/>
              <a:sym typeface="Proxima Nova"/>
            </a:endParaRPr>
          </a:p>
          <a:p>
            <a:pPr marL="0" lvl="0" indent="0" algn="l" rtl="0">
              <a:spcBef>
                <a:spcPts val="0"/>
              </a:spcBef>
              <a:spcAft>
                <a:spcPts val="0"/>
              </a:spcAft>
              <a:buNone/>
            </a:pPr>
            <a:endParaRPr sz="900">
              <a:solidFill>
                <a:srgbClr val="333333"/>
              </a:solidFill>
              <a:latin typeface="Proxima Nova"/>
              <a:ea typeface="Proxima Nova"/>
              <a:cs typeface="Proxima Nova"/>
              <a:sym typeface="Proxima Nova"/>
            </a:endParaRPr>
          </a:p>
          <a:p>
            <a:pPr marL="177800" lvl="0" indent="0" algn="l" rtl="0">
              <a:spcBef>
                <a:spcPts val="0"/>
              </a:spcBef>
              <a:spcAft>
                <a:spcPts val="0"/>
              </a:spcAft>
              <a:buNone/>
            </a:pPr>
            <a:endParaRPr sz="1500" b="1">
              <a:solidFill>
                <a:srgbClr val="333333"/>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333333"/>
              </a:solidFill>
              <a:latin typeface="Proxima Nova"/>
              <a:ea typeface="Proxima Nova"/>
              <a:cs typeface="Proxima Nova"/>
              <a:sym typeface="Proxima Nova"/>
            </a:endParaRPr>
          </a:p>
        </p:txBody>
      </p:sp>
      <p:sp>
        <p:nvSpPr>
          <p:cNvPr id="153" name="Google Shape;153;p30"/>
          <p:cNvSpPr txBox="1"/>
          <p:nvPr/>
        </p:nvSpPr>
        <p:spPr>
          <a:xfrm>
            <a:off x="2547649" y="2692275"/>
            <a:ext cx="1896900" cy="17154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700" b="1">
                <a:solidFill>
                  <a:srgbClr val="333333"/>
                </a:solidFill>
                <a:latin typeface="Proxima Nova"/>
                <a:ea typeface="Proxima Nova"/>
                <a:cs typeface="Proxima Nova"/>
                <a:sym typeface="Proxima Nova"/>
              </a:rPr>
              <a:t>José María Marín</a:t>
            </a:r>
            <a:endParaRPr sz="1700" b="1">
              <a:solidFill>
                <a:srgbClr val="333333"/>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0099FF"/>
                </a:solidFill>
                <a:latin typeface="Proxima Nova"/>
                <a:ea typeface="Proxima Nova"/>
                <a:cs typeface="Proxima Nova"/>
                <a:sym typeface="Proxima Nova"/>
              </a:rPr>
              <a:t>Sr. Program Officer</a:t>
            </a:r>
            <a:endParaRPr sz="1500">
              <a:solidFill>
                <a:srgbClr val="0099FF"/>
              </a:solidFill>
              <a:latin typeface="Proxima Nova"/>
              <a:ea typeface="Proxima Nova"/>
              <a:cs typeface="Proxima Nova"/>
              <a:sym typeface="Proxima Nova"/>
            </a:endParaRPr>
          </a:p>
          <a:p>
            <a:pPr marL="0" lvl="0" indent="0" algn="l" rtl="0">
              <a:spcBef>
                <a:spcPts val="0"/>
              </a:spcBef>
              <a:spcAft>
                <a:spcPts val="0"/>
              </a:spcAft>
              <a:buNone/>
            </a:pPr>
            <a:endParaRPr sz="1500">
              <a:solidFill>
                <a:srgbClr val="333333"/>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333333"/>
              </a:solidFill>
              <a:latin typeface="Proxima Nova"/>
              <a:ea typeface="Proxima Nova"/>
              <a:cs typeface="Proxima Nova"/>
              <a:sym typeface="Proxima Nova"/>
            </a:endParaRPr>
          </a:p>
        </p:txBody>
      </p:sp>
      <p:sp>
        <p:nvSpPr>
          <p:cNvPr id="154" name="Google Shape;154;p30"/>
          <p:cNvSpPr txBox="1"/>
          <p:nvPr/>
        </p:nvSpPr>
        <p:spPr>
          <a:xfrm>
            <a:off x="4874126" y="2692275"/>
            <a:ext cx="2123100" cy="17154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700" b="1">
                <a:solidFill>
                  <a:schemeClr val="dk2"/>
                </a:solidFill>
                <a:latin typeface="Proxima Nova"/>
                <a:ea typeface="Proxima Nova"/>
                <a:cs typeface="Proxima Nova"/>
                <a:sym typeface="Proxima Nova"/>
              </a:rPr>
              <a:t>Patrick </a:t>
            </a:r>
            <a:endParaRPr sz="1700" b="1">
              <a:solidFill>
                <a:schemeClr val="dk2"/>
              </a:solidFill>
              <a:latin typeface="Proxima Nova"/>
              <a:ea typeface="Proxima Nova"/>
              <a:cs typeface="Proxima Nova"/>
              <a:sym typeface="Proxima Nova"/>
            </a:endParaRPr>
          </a:p>
          <a:p>
            <a:pPr marL="0" lvl="0" indent="0" algn="l" rtl="0">
              <a:spcBef>
                <a:spcPts val="0"/>
              </a:spcBef>
              <a:spcAft>
                <a:spcPts val="0"/>
              </a:spcAft>
              <a:buNone/>
            </a:pPr>
            <a:r>
              <a:rPr lang="en" sz="1700" b="1">
                <a:solidFill>
                  <a:schemeClr val="dk2"/>
                </a:solidFill>
                <a:latin typeface="Proxima Nova"/>
                <a:ea typeface="Proxima Nova"/>
                <a:cs typeface="Proxima Nova"/>
                <a:sym typeface="Proxima Nova"/>
              </a:rPr>
              <a:t>Kazyak-Albaladejo</a:t>
            </a:r>
            <a:endParaRPr sz="1700" b="1">
              <a:solidFill>
                <a:schemeClr val="dk2"/>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0099FF"/>
                </a:solidFill>
                <a:latin typeface="Proxima Nova"/>
                <a:ea typeface="Proxima Nova"/>
                <a:cs typeface="Proxima Nova"/>
                <a:sym typeface="Proxima Nova"/>
              </a:rPr>
              <a:t>Program Officer</a:t>
            </a:r>
            <a:endParaRPr sz="1500">
              <a:solidFill>
                <a:srgbClr val="0099FF"/>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dk2"/>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333333"/>
              </a:solidFill>
              <a:latin typeface="Proxima Nova"/>
              <a:ea typeface="Proxima Nova"/>
              <a:cs typeface="Proxima Nova"/>
              <a:sym typeface="Proxima Nova"/>
            </a:endParaRPr>
          </a:p>
        </p:txBody>
      </p:sp>
      <p:sp>
        <p:nvSpPr>
          <p:cNvPr id="155" name="Google Shape;155;p30"/>
          <p:cNvSpPr txBox="1"/>
          <p:nvPr/>
        </p:nvSpPr>
        <p:spPr>
          <a:xfrm>
            <a:off x="342900" y="120325"/>
            <a:ext cx="8338200" cy="994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r>
              <a:rPr lang="en" sz="3900" b="1">
                <a:solidFill>
                  <a:srgbClr val="046598"/>
                </a:solidFill>
                <a:latin typeface="Proxima Nova"/>
                <a:ea typeface="Proxima Nova"/>
                <a:cs typeface="Proxima Nova"/>
                <a:sym typeface="Proxima Nova"/>
              </a:rPr>
              <a:t>Who We Are: Meet the Team</a:t>
            </a:r>
            <a:endParaRPr sz="3900" b="1">
              <a:solidFill>
                <a:srgbClr val="046598"/>
              </a:solidFill>
              <a:latin typeface="Proxima Nova"/>
              <a:ea typeface="Proxima Nova"/>
              <a:cs typeface="Proxima Nova"/>
              <a:sym typeface="Proxima Nova"/>
            </a:endParaRPr>
          </a:p>
        </p:txBody>
      </p:sp>
      <p:sp>
        <p:nvSpPr>
          <p:cNvPr id="156" name="Google Shape;156;p30"/>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157" name="Google Shape;157;p30"/>
          <p:cNvPicPr preferRelativeResize="0"/>
          <p:nvPr/>
        </p:nvPicPr>
        <p:blipFill>
          <a:blip r:embed="rId4">
            <a:alphaModFix/>
          </a:blip>
          <a:stretch>
            <a:fillRect/>
          </a:stretch>
        </p:blipFill>
        <p:spPr>
          <a:xfrm>
            <a:off x="406875" y="1519875"/>
            <a:ext cx="1172550" cy="1172550"/>
          </a:xfrm>
          <a:prstGeom prst="rect">
            <a:avLst/>
          </a:prstGeom>
          <a:noFill/>
          <a:ln>
            <a:noFill/>
          </a:ln>
        </p:spPr>
      </p:pic>
      <p:pic>
        <p:nvPicPr>
          <p:cNvPr id="158" name="Google Shape;158;p30"/>
          <p:cNvPicPr preferRelativeResize="0"/>
          <p:nvPr/>
        </p:nvPicPr>
        <p:blipFill rotWithShape="1">
          <a:blip r:embed="rId5">
            <a:alphaModFix/>
          </a:blip>
          <a:srcRect/>
          <a:stretch/>
        </p:blipFill>
        <p:spPr>
          <a:xfrm>
            <a:off x="4874126" y="1519875"/>
            <a:ext cx="1172550" cy="1172550"/>
          </a:xfrm>
          <a:prstGeom prst="rect">
            <a:avLst/>
          </a:prstGeom>
          <a:noFill/>
          <a:ln>
            <a:noFill/>
          </a:ln>
        </p:spPr>
      </p:pic>
      <p:pic>
        <p:nvPicPr>
          <p:cNvPr id="159" name="Google Shape;159;p30"/>
          <p:cNvPicPr preferRelativeResize="0"/>
          <p:nvPr/>
        </p:nvPicPr>
        <p:blipFill rotWithShape="1">
          <a:blip r:embed="rId6">
            <a:alphaModFix/>
          </a:blip>
          <a:srcRect b="14199"/>
          <a:stretch/>
        </p:blipFill>
        <p:spPr>
          <a:xfrm>
            <a:off x="2556829" y="1516650"/>
            <a:ext cx="1172550" cy="1179000"/>
          </a:xfrm>
          <a:prstGeom prst="rect">
            <a:avLst/>
          </a:prstGeom>
          <a:noFill/>
          <a:ln>
            <a:noFill/>
          </a:ln>
        </p:spPr>
      </p:pic>
      <p:cxnSp>
        <p:nvCxnSpPr>
          <p:cNvPr id="160" name="Google Shape;160;p30"/>
          <p:cNvCxnSpPr/>
          <p:nvPr/>
        </p:nvCxnSpPr>
        <p:spPr>
          <a:xfrm rot="10800000">
            <a:off x="7070013" y="151987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161" name="Google Shape;161;p30"/>
          <p:cNvSpPr txBox="1"/>
          <p:nvPr/>
        </p:nvSpPr>
        <p:spPr>
          <a:xfrm>
            <a:off x="7070025" y="2692275"/>
            <a:ext cx="1896900" cy="17154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700" b="1">
                <a:solidFill>
                  <a:schemeClr val="dk2"/>
                </a:solidFill>
                <a:latin typeface="Proxima Nova"/>
                <a:ea typeface="Proxima Nova"/>
                <a:cs typeface="Proxima Nova"/>
                <a:sym typeface="Proxima Nova"/>
              </a:rPr>
              <a:t>Clorinda Romo</a:t>
            </a:r>
            <a:endParaRPr sz="1700" b="1">
              <a:solidFill>
                <a:schemeClr val="dk2"/>
              </a:solidFill>
              <a:latin typeface="Proxima Nova"/>
              <a:ea typeface="Proxima Nova"/>
              <a:cs typeface="Proxima Nova"/>
              <a:sym typeface="Proxima Nova"/>
            </a:endParaRPr>
          </a:p>
          <a:p>
            <a:pPr marL="0" lvl="0" indent="0" algn="l" rtl="0">
              <a:spcBef>
                <a:spcPts val="0"/>
              </a:spcBef>
              <a:spcAft>
                <a:spcPts val="0"/>
              </a:spcAft>
              <a:buNone/>
            </a:pPr>
            <a:r>
              <a:rPr lang="en" sz="1500">
                <a:solidFill>
                  <a:srgbClr val="0099FF"/>
                </a:solidFill>
                <a:latin typeface="Proxima Nova"/>
                <a:ea typeface="Proxima Nova"/>
                <a:cs typeface="Proxima Nova"/>
                <a:sym typeface="Proxima Nova"/>
              </a:rPr>
              <a:t>Learning &amp; Community</a:t>
            </a:r>
            <a:endParaRPr sz="1500">
              <a:solidFill>
                <a:srgbClr val="0099FF"/>
              </a:solidFill>
              <a:latin typeface="Proxima Nova"/>
              <a:ea typeface="Proxima Nova"/>
              <a:cs typeface="Proxima Nova"/>
              <a:sym typeface="Proxima Nova"/>
            </a:endParaRPr>
          </a:p>
          <a:p>
            <a:pPr marL="0" lvl="0" indent="0" algn="l" rtl="0">
              <a:spcBef>
                <a:spcPts val="0"/>
              </a:spcBef>
              <a:spcAft>
                <a:spcPts val="0"/>
              </a:spcAft>
              <a:buNone/>
            </a:pPr>
            <a:endParaRPr sz="900">
              <a:solidFill>
                <a:schemeClr val="dk2"/>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333333"/>
              </a:solidFill>
              <a:latin typeface="Proxima Nova"/>
              <a:ea typeface="Proxima Nova"/>
              <a:cs typeface="Proxima Nova"/>
              <a:sym typeface="Proxima Nova"/>
            </a:endParaRPr>
          </a:p>
        </p:txBody>
      </p:sp>
      <p:pic>
        <p:nvPicPr>
          <p:cNvPr id="162" name="Google Shape;162;p30"/>
          <p:cNvPicPr preferRelativeResize="0"/>
          <p:nvPr/>
        </p:nvPicPr>
        <p:blipFill>
          <a:blip r:embed="rId7">
            <a:alphaModFix/>
          </a:blip>
          <a:stretch>
            <a:fillRect/>
          </a:stretch>
        </p:blipFill>
        <p:spPr>
          <a:xfrm>
            <a:off x="7070025" y="1516650"/>
            <a:ext cx="1172550" cy="11790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Local?</a:t>
            </a:r>
            <a:endParaRPr/>
          </a:p>
        </p:txBody>
      </p:sp>
      <p:sp>
        <p:nvSpPr>
          <p:cNvPr id="168" name="Google Shape;168;p31"/>
          <p:cNvSpPr txBox="1">
            <a:spLocks noGrp="1"/>
          </p:cNvSpPr>
          <p:nvPr>
            <p:ph type="body" idx="1"/>
          </p:nvPr>
        </p:nvSpPr>
        <p:spPr>
          <a:xfrm>
            <a:off x="700000" y="1843300"/>
            <a:ext cx="7566900" cy="24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Closer to Citizens</a:t>
            </a:r>
            <a:endParaRPr sz="1800" b="1"/>
          </a:p>
          <a:p>
            <a:pPr marL="457200" lvl="0" indent="-342900" algn="l" rtl="0">
              <a:spcBef>
                <a:spcPts val="0"/>
              </a:spcBef>
              <a:spcAft>
                <a:spcPts val="0"/>
              </a:spcAft>
              <a:buSzPts val="1800"/>
              <a:buChar char="+"/>
            </a:pPr>
            <a:r>
              <a:rPr lang="en" sz="1800" b="1"/>
              <a:t>Deliver Main Public Services</a:t>
            </a:r>
            <a:endParaRPr sz="1800" b="1"/>
          </a:p>
          <a:p>
            <a:pPr marL="457200" lvl="0" indent="-342900" algn="l" rtl="0">
              <a:spcBef>
                <a:spcPts val="0"/>
              </a:spcBef>
              <a:spcAft>
                <a:spcPts val="0"/>
              </a:spcAft>
              <a:buSzPts val="1800"/>
              <a:buChar char="+"/>
            </a:pPr>
            <a:r>
              <a:rPr lang="en" sz="1800" b="1"/>
              <a:t>Easier to Measure</a:t>
            </a:r>
            <a:endParaRPr sz="1800" b="1"/>
          </a:p>
          <a:p>
            <a:pPr marL="457200" lvl="0" indent="-342900" algn="l" rtl="0">
              <a:spcBef>
                <a:spcPts val="0"/>
              </a:spcBef>
              <a:spcAft>
                <a:spcPts val="0"/>
              </a:spcAft>
              <a:buSzPts val="1800"/>
              <a:buChar char="+"/>
            </a:pPr>
            <a:r>
              <a:rPr lang="en" sz="1800" b="1"/>
              <a:t>Laboratories  for open and collaborative innovation</a:t>
            </a:r>
            <a:endParaRPr sz="1800" b="1"/>
          </a:p>
          <a:p>
            <a:pPr marL="457200" lvl="0" indent="-342900" algn="l" rtl="0">
              <a:spcBef>
                <a:spcPts val="0"/>
              </a:spcBef>
              <a:spcAft>
                <a:spcPts val="0"/>
              </a:spcAft>
              <a:buSzPts val="1800"/>
              <a:buChar char="+"/>
            </a:pPr>
            <a:r>
              <a:rPr lang="en" sz="1800" b="1"/>
              <a:t>Great platform for localizing 2030 Agenda</a:t>
            </a:r>
            <a:endParaRPr sz="1800" b="1"/>
          </a:p>
          <a:p>
            <a:pPr marL="457200" lvl="0" indent="-342900" algn="l" rtl="0">
              <a:spcBef>
                <a:spcPts val="0"/>
              </a:spcBef>
              <a:spcAft>
                <a:spcPts val="0"/>
              </a:spcAft>
              <a:buSzPts val="1800"/>
              <a:buChar char="+"/>
            </a:pPr>
            <a:r>
              <a:rPr lang="en" sz="1800" b="1"/>
              <a:t>Citizens can play a key role in co-creation</a:t>
            </a:r>
            <a:endParaRPr sz="1800" b="1"/>
          </a:p>
          <a:p>
            <a:pPr marL="457200" lvl="0" indent="-342900" algn="l" rtl="0">
              <a:spcBef>
                <a:spcPts val="0"/>
              </a:spcBef>
              <a:spcAft>
                <a:spcPts val="0"/>
              </a:spcAft>
              <a:buSzPts val="1800"/>
              <a:buChar char="+"/>
            </a:pPr>
            <a:r>
              <a:rPr lang="en" sz="1800" b="1"/>
              <a:t>70% of the world population projected to live in urban areas by 2050 (UN 2019)</a:t>
            </a:r>
            <a:endParaRPr sz="18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Local Results*</a:t>
            </a:r>
            <a:endParaRPr/>
          </a:p>
        </p:txBody>
      </p:sp>
      <p:sp>
        <p:nvSpPr>
          <p:cNvPr id="174" name="Google Shape;174;p32"/>
          <p:cNvSpPr txBox="1">
            <a:spLocks noGrp="1"/>
          </p:cNvSpPr>
          <p:nvPr>
            <p:ph type="body" idx="1"/>
          </p:nvPr>
        </p:nvSpPr>
        <p:spPr>
          <a:xfrm>
            <a:off x="700000" y="1843300"/>
            <a:ext cx="7566900" cy="2440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b="1"/>
              <a:t>Participatory Policymaking</a:t>
            </a:r>
            <a:endParaRPr sz="1800" b="1"/>
          </a:p>
          <a:p>
            <a:pPr marL="457200" lvl="0" indent="-342900" algn="l" rtl="0">
              <a:spcBef>
                <a:spcPts val="0"/>
              </a:spcBef>
              <a:spcAft>
                <a:spcPts val="0"/>
              </a:spcAft>
              <a:buSzPts val="1800"/>
              <a:buChar char="+"/>
            </a:pPr>
            <a:r>
              <a:rPr lang="en" sz="1800" b="1"/>
              <a:t>Participatory Budgeting</a:t>
            </a:r>
            <a:endParaRPr sz="1800" b="1"/>
          </a:p>
          <a:p>
            <a:pPr marL="457200" lvl="0" indent="-342900" algn="l" rtl="0">
              <a:spcBef>
                <a:spcPts val="0"/>
              </a:spcBef>
              <a:spcAft>
                <a:spcPts val="0"/>
              </a:spcAft>
              <a:buSzPts val="1800"/>
              <a:buChar char="+"/>
            </a:pPr>
            <a:r>
              <a:rPr lang="en" sz="1800" b="1"/>
              <a:t>Infrastructure Monitoring</a:t>
            </a:r>
            <a:endParaRPr sz="1800" b="1"/>
          </a:p>
          <a:p>
            <a:pPr marL="457200" lvl="0" indent="0" algn="l" rtl="0">
              <a:spcBef>
                <a:spcPts val="1600"/>
              </a:spcBef>
              <a:spcAft>
                <a:spcPts val="0"/>
              </a:spcAft>
              <a:buNone/>
            </a:pPr>
            <a:r>
              <a:rPr lang="en" sz="900" b="1"/>
              <a:t>*2016-2018 Pioneer Program</a:t>
            </a:r>
            <a:endParaRPr sz="900" b="1"/>
          </a:p>
          <a:p>
            <a:pPr marL="457200" lvl="0" indent="0" algn="l" rtl="0">
              <a:spcBef>
                <a:spcPts val="1600"/>
              </a:spcBef>
              <a:spcAft>
                <a:spcPts val="1600"/>
              </a:spcAft>
              <a:buNone/>
            </a:pPr>
            <a:endParaRPr sz="18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3"/>
          <p:cNvPicPr preferRelativeResize="0"/>
          <p:nvPr/>
        </p:nvPicPr>
        <p:blipFill rotWithShape="1">
          <a:blip r:embed="rId3">
            <a:alphaModFix/>
          </a:blip>
          <a:srcRect l="2922"/>
          <a:stretch/>
        </p:blipFill>
        <p:spPr>
          <a:xfrm>
            <a:off x="717850" y="976300"/>
            <a:ext cx="7785700" cy="3710775"/>
          </a:xfrm>
          <a:prstGeom prst="rect">
            <a:avLst/>
          </a:prstGeom>
          <a:noFill/>
          <a:ln>
            <a:noFill/>
          </a:ln>
        </p:spPr>
      </p:pic>
      <p:sp>
        <p:nvSpPr>
          <p:cNvPr id="180" name="Google Shape;180;p33"/>
          <p:cNvSpPr txBox="1"/>
          <p:nvPr/>
        </p:nvSpPr>
        <p:spPr>
          <a:xfrm>
            <a:off x="280725" y="4055863"/>
            <a:ext cx="2571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New OGP Local Jurisdictions</a:t>
            </a:r>
            <a:endParaRPr sz="1200">
              <a:latin typeface="Proxima Nova"/>
              <a:ea typeface="Proxima Nova"/>
              <a:cs typeface="Proxima Nova"/>
              <a:sym typeface="Proxima Nova"/>
            </a:endParaRPr>
          </a:p>
          <a:p>
            <a:pPr marL="0" lvl="0" indent="0" algn="l" rtl="0">
              <a:spcBef>
                <a:spcPts val="0"/>
              </a:spcBef>
              <a:spcAft>
                <a:spcPts val="0"/>
              </a:spcAft>
              <a:buNone/>
            </a:pPr>
            <a:endParaRPr sz="500">
              <a:latin typeface="Proxima Nova"/>
              <a:ea typeface="Proxima Nova"/>
              <a:cs typeface="Proxima Nova"/>
              <a:sym typeface="Proxima Nova"/>
            </a:endParaRPr>
          </a:p>
          <a:p>
            <a:pPr marL="0" lvl="0" indent="0" algn="l" rtl="0">
              <a:spcBef>
                <a:spcPts val="0"/>
              </a:spcBef>
              <a:spcAft>
                <a:spcPts val="0"/>
              </a:spcAft>
              <a:buNone/>
            </a:pPr>
            <a:r>
              <a:rPr lang="en" sz="1200">
                <a:latin typeface="Proxima Nova"/>
                <a:ea typeface="Proxima Nova"/>
                <a:cs typeface="Proxima Nova"/>
                <a:sym typeface="Proxima Nova"/>
              </a:rPr>
              <a:t>OGP Local Pioneers</a:t>
            </a:r>
            <a:endParaRPr sz="1200">
              <a:latin typeface="Proxima Nova"/>
              <a:ea typeface="Proxima Nova"/>
              <a:cs typeface="Proxima Nova"/>
              <a:sym typeface="Proxima Nova"/>
            </a:endParaRPr>
          </a:p>
        </p:txBody>
      </p:sp>
      <p:pic>
        <p:nvPicPr>
          <p:cNvPr id="181" name="Google Shape;181;p33"/>
          <p:cNvPicPr preferRelativeResize="0"/>
          <p:nvPr/>
        </p:nvPicPr>
        <p:blipFill rotWithShape="1">
          <a:blip r:embed="rId3">
            <a:alphaModFix/>
          </a:blip>
          <a:srcRect l="-806" t="73041" r="97926" b="13634"/>
          <a:stretch/>
        </p:blipFill>
        <p:spPr>
          <a:xfrm>
            <a:off x="62975" y="4055875"/>
            <a:ext cx="388399" cy="831300"/>
          </a:xfrm>
          <a:prstGeom prst="rect">
            <a:avLst/>
          </a:prstGeom>
          <a:noFill/>
          <a:ln>
            <a:noFill/>
          </a:ln>
        </p:spPr>
      </p:pic>
      <p:sp>
        <p:nvSpPr>
          <p:cNvPr id="182" name="Google Shape;182;p33"/>
          <p:cNvSpPr txBox="1"/>
          <p:nvPr/>
        </p:nvSpPr>
        <p:spPr>
          <a:xfrm>
            <a:off x="342900" y="-108275"/>
            <a:ext cx="5065500" cy="994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r>
              <a:rPr lang="en" sz="3900" b="1">
                <a:solidFill>
                  <a:srgbClr val="046598"/>
                </a:solidFill>
                <a:latin typeface="Proxima Nova"/>
                <a:ea typeface="Proxima Nova"/>
                <a:cs typeface="Proxima Nova"/>
                <a:sym typeface="Proxima Nova"/>
              </a:rPr>
              <a:t>OGP Local Members</a:t>
            </a:r>
            <a:endParaRPr sz="3900" b="1">
              <a:solidFill>
                <a:srgbClr val="046598"/>
              </a:solidFill>
              <a:latin typeface="Proxima Nova"/>
              <a:ea typeface="Proxima Nova"/>
              <a:cs typeface="Proxima Nova"/>
              <a:sym typeface="Proxima Nova"/>
            </a:endParaRPr>
          </a:p>
        </p:txBody>
      </p:sp>
      <p:sp>
        <p:nvSpPr>
          <p:cNvPr id="183" name="Google Shape;183;p33"/>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4"/>
          <p:cNvPicPr preferRelativeResize="0"/>
          <p:nvPr/>
        </p:nvPicPr>
        <p:blipFill rotWithShape="1">
          <a:blip r:embed="rId3">
            <a:alphaModFix/>
          </a:blip>
          <a:srcRect t="93240" r="79254"/>
          <a:stretch/>
        </p:blipFill>
        <p:spPr>
          <a:xfrm>
            <a:off x="0" y="4795825"/>
            <a:ext cx="1896948" cy="347672"/>
          </a:xfrm>
          <a:prstGeom prst="rect">
            <a:avLst/>
          </a:prstGeom>
          <a:noFill/>
          <a:ln>
            <a:noFill/>
          </a:ln>
        </p:spPr>
      </p:pic>
      <p:cxnSp>
        <p:nvCxnSpPr>
          <p:cNvPr id="189" name="Google Shape;189;p34"/>
          <p:cNvCxnSpPr/>
          <p:nvPr/>
        </p:nvCxnSpPr>
        <p:spPr>
          <a:xfrm rot="10800000">
            <a:off x="406863" y="1519876"/>
            <a:ext cx="0" cy="2739900"/>
          </a:xfrm>
          <a:prstGeom prst="straightConnector1">
            <a:avLst/>
          </a:prstGeom>
          <a:noFill/>
          <a:ln w="12700" cap="flat" cmpd="sng">
            <a:solidFill>
              <a:srgbClr val="D2D3D4"/>
            </a:solidFill>
            <a:prstDash val="solid"/>
            <a:miter lim="800000"/>
            <a:headEnd type="none" w="sm" len="sm"/>
            <a:tailEnd type="none" w="sm" len="sm"/>
          </a:ln>
        </p:spPr>
      </p:cxnSp>
      <p:cxnSp>
        <p:nvCxnSpPr>
          <p:cNvPr id="190" name="Google Shape;190;p34"/>
          <p:cNvCxnSpPr/>
          <p:nvPr/>
        </p:nvCxnSpPr>
        <p:spPr>
          <a:xfrm rot="10800000">
            <a:off x="3332652" y="151986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191" name="Google Shape;191;p34"/>
          <p:cNvSpPr/>
          <p:nvPr/>
        </p:nvSpPr>
        <p:spPr>
          <a:xfrm>
            <a:off x="6088527" y="1519870"/>
            <a:ext cx="628500" cy="630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2"/>
              </a:solidFill>
              <a:latin typeface="Arial"/>
              <a:ea typeface="Arial"/>
              <a:cs typeface="Arial"/>
              <a:sym typeface="Arial"/>
            </a:endParaRPr>
          </a:p>
        </p:txBody>
      </p:sp>
      <p:sp>
        <p:nvSpPr>
          <p:cNvPr id="192" name="Google Shape;192;p34"/>
          <p:cNvSpPr/>
          <p:nvPr/>
        </p:nvSpPr>
        <p:spPr>
          <a:xfrm>
            <a:off x="3334038" y="1519871"/>
            <a:ext cx="630900" cy="630900"/>
          </a:xfrm>
          <a:prstGeom prst="rect">
            <a:avLst/>
          </a:prstGeom>
          <a:solidFill>
            <a:srgbClr val="04659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3" name="Google Shape;193;p34"/>
          <p:cNvSpPr/>
          <p:nvPr/>
        </p:nvSpPr>
        <p:spPr>
          <a:xfrm>
            <a:off x="405247" y="1519871"/>
            <a:ext cx="630900" cy="630900"/>
          </a:xfrm>
          <a:prstGeom prst="rect">
            <a:avLst/>
          </a:prstGeom>
          <a:solidFill>
            <a:srgbClr val="0099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194" name="Google Shape;194;p34"/>
          <p:cNvCxnSpPr/>
          <p:nvPr/>
        </p:nvCxnSpPr>
        <p:spPr>
          <a:xfrm rot="10800000">
            <a:off x="6088513" y="151987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195" name="Google Shape;195;p34"/>
          <p:cNvSpPr txBox="1"/>
          <p:nvPr/>
        </p:nvSpPr>
        <p:spPr>
          <a:xfrm>
            <a:off x="405243"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333333"/>
                </a:solidFill>
                <a:latin typeface="Proxima Nova"/>
                <a:ea typeface="Proxima Nova"/>
                <a:cs typeface="Proxima Nova"/>
                <a:sym typeface="Proxima Nova"/>
              </a:rPr>
              <a:t>Local Cohort</a:t>
            </a:r>
            <a:endParaRPr sz="1500" b="1">
              <a:solidFill>
                <a:srgbClr val="333333"/>
              </a:solidFill>
              <a:latin typeface="Proxima Nova"/>
              <a:ea typeface="Proxima Nova"/>
              <a:cs typeface="Proxima Nova"/>
              <a:sym typeface="Proxima Nova"/>
            </a:endParaRPr>
          </a:p>
          <a:p>
            <a:pPr marL="177800" lvl="1" indent="-184150" algn="l" rtl="0">
              <a:spcBef>
                <a:spcPts val="0"/>
              </a:spcBef>
              <a:spcAft>
                <a:spcPts val="0"/>
              </a:spcAft>
              <a:buClr>
                <a:schemeClr val="accent1"/>
              </a:buClr>
              <a:buSzPts val="1500"/>
              <a:buFont typeface="Proxima Nova"/>
              <a:buChar char="+"/>
            </a:pPr>
            <a:r>
              <a:rPr lang="en" sz="1500">
                <a:solidFill>
                  <a:schemeClr val="dk2"/>
                </a:solidFill>
                <a:latin typeface="Proxima Nova"/>
                <a:ea typeface="Proxima Nova"/>
                <a:cs typeface="Proxima Nova"/>
                <a:sym typeface="Proxima Nova"/>
              </a:rPr>
              <a:t>Scalable, sustainable, responsive, inclusive &amp; innovative</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chemeClr val="accent1"/>
              </a:buClr>
              <a:buSzPts val="1500"/>
              <a:buFont typeface="Proxima Nova"/>
              <a:buChar char="+"/>
            </a:pPr>
            <a:r>
              <a:rPr lang="en" sz="1500">
                <a:solidFill>
                  <a:srgbClr val="333333"/>
                </a:solidFill>
                <a:latin typeface="Proxima Nova"/>
                <a:ea typeface="Proxima Nova"/>
                <a:cs typeface="Proxima Nova"/>
                <a:sym typeface="Proxima Nova"/>
              </a:rPr>
              <a:t>New rules, more flexibility</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chemeClr val="accent1"/>
              </a:buClr>
              <a:buSzPts val="1500"/>
              <a:buFont typeface="Proxima Nova"/>
              <a:buChar char="+"/>
            </a:pPr>
            <a:r>
              <a:rPr lang="en" sz="1500">
                <a:solidFill>
                  <a:srgbClr val="333333"/>
                </a:solidFill>
                <a:latin typeface="Proxima Nova"/>
                <a:ea typeface="Proxima Nova"/>
                <a:cs typeface="Proxima Nova"/>
                <a:sym typeface="Proxima Nova"/>
              </a:rPr>
              <a:t>Local approach to monitoring and evaluation</a:t>
            </a:r>
            <a:endParaRPr sz="1500">
              <a:solidFill>
                <a:srgbClr val="333333"/>
              </a:solidFill>
              <a:latin typeface="Proxima Nova"/>
              <a:ea typeface="Proxima Nova"/>
              <a:cs typeface="Proxima Nova"/>
              <a:sym typeface="Proxima Nova"/>
            </a:endParaRPr>
          </a:p>
          <a:p>
            <a:pPr marL="177800" lvl="0" indent="0" algn="l" rtl="0">
              <a:spcBef>
                <a:spcPts val="0"/>
              </a:spcBef>
              <a:spcAft>
                <a:spcPts val="0"/>
              </a:spcAft>
              <a:buNone/>
            </a:pPr>
            <a:endParaRPr sz="1500">
              <a:solidFill>
                <a:srgbClr val="333333"/>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333333"/>
              </a:solidFill>
              <a:latin typeface="Proxima Nova"/>
              <a:ea typeface="Proxima Nova"/>
              <a:cs typeface="Proxima Nova"/>
              <a:sym typeface="Proxima Nova"/>
            </a:endParaRPr>
          </a:p>
        </p:txBody>
      </p:sp>
      <p:sp>
        <p:nvSpPr>
          <p:cNvPr id="196" name="Google Shape;196;p34"/>
          <p:cNvSpPr txBox="1"/>
          <p:nvPr/>
        </p:nvSpPr>
        <p:spPr>
          <a:xfrm>
            <a:off x="3332643"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333333"/>
                </a:solidFill>
                <a:latin typeface="Proxima Nova"/>
                <a:ea typeface="Proxima Nova"/>
                <a:cs typeface="Proxima Nova"/>
                <a:sym typeface="Proxima Nova"/>
              </a:rPr>
              <a:t>Knowledge &amp; Sharing (OGP Local Compass)</a:t>
            </a:r>
            <a:endParaRPr sz="1500" b="1">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046598"/>
              </a:buClr>
              <a:buSzPts val="1500"/>
              <a:buFont typeface="Proxima Nova"/>
              <a:buChar char="+"/>
            </a:pPr>
            <a:r>
              <a:rPr lang="en" sz="1500">
                <a:solidFill>
                  <a:srgbClr val="333333"/>
                </a:solidFill>
                <a:latin typeface="Proxima Nova"/>
                <a:ea typeface="Proxima Nova"/>
                <a:cs typeface="Proxima Nova"/>
                <a:sym typeface="Proxima Nova"/>
              </a:rPr>
              <a:t>Foster innovation and new themes</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046598"/>
              </a:buClr>
              <a:buSzPts val="1500"/>
              <a:buFont typeface="Proxima Nova"/>
              <a:buChar char="+"/>
            </a:pPr>
            <a:r>
              <a:rPr lang="en" sz="1500">
                <a:solidFill>
                  <a:srgbClr val="333333"/>
                </a:solidFill>
                <a:latin typeface="Proxima Nova"/>
                <a:ea typeface="Proxima Nova"/>
                <a:cs typeface="Proxima Nova"/>
                <a:sym typeface="Proxima Nova"/>
              </a:rPr>
              <a:t>Centralized onboarding and capacity building</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046598"/>
              </a:buClr>
              <a:buSzPts val="1500"/>
              <a:buFont typeface="Proxima Nova"/>
              <a:buChar char="+"/>
            </a:pPr>
            <a:r>
              <a:rPr lang="en" sz="1500">
                <a:solidFill>
                  <a:srgbClr val="333333"/>
                </a:solidFill>
                <a:latin typeface="Proxima Nova"/>
                <a:ea typeface="Proxima Nova"/>
                <a:cs typeface="Proxima Nova"/>
                <a:sym typeface="Proxima Nova"/>
              </a:rPr>
              <a:t>Hub for peer exchange, learning and innovation resources</a:t>
            </a:r>
            <a:endParaRPr sz="1500">
              <a:solidFill>
                <a:srgbClr val="333333"/>
              </a:solidFill>
              <a:latin typeface="Proxima Nova"/>
              <a:ea typeface="Proxima Nova"/>
              <a:cs typeface="Proxima Nova"/>
              <a:sym typeface="Proxima Nova"/>
            </a:endParaRPr>
          </a:p>
        </p:txBody>
      </p:sp>
      <p:sp>
        <p:nvSpPr>
          <p:cNvPr id="197" name="Google Shape;197;p34"/>
          <p:cNvSpPr txBox="1"/>
          <p:nvPr/>
        </p:nvSpPr>
        <p:spPr>
          <a:xfrm>
            <a:off x="6088518"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333333"/>
                </a:solidFill>
                <a:latin typeface="Proxima Nova"/>
                <a:ea typeface="Proxima Nova"/>
                <a:cs typeface="Proxima Nova"/>
                <a:sym typeface="Proxima Nova"/>
              </a:rPr>
              <a:t>National - Local Collaboration</a:t>
            </a:r>
            <a:endParaRPr sz="1500" b="1">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333333"/>
                </a:solidFill>
                <a:latin typeface="Proxima Nova"/>
                <a:ea typeface="Proxima Nova"/>
                <a:cs typeface="Proxima Nova"/>
                <a:sym typeface="Proxima Nova"/>
              </a:rPr>
              <a:t>Focus on promoting strategic collaboration based on best practices</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333333"/>
                </a:solidFill>
                <a:latin typeface="Proxima Nova"/>
                <a:ea typeface="Proxima Nova"/>
                <a:cs typeface="Proxima Nova"/>
                <a:sym typeface="Proxima Nova"/>
              </a:rPr>
              <a:t>Strategic alignment with Local members</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rgbClr val="D8D8D8"/>
              </a:buClr>
              <a:buSzPts val="1500"/>
              <a:buFont typeface="Proxima Nova"/>
              <a:buChar char="+"/>
            </a:pPr>
            <a:r>
              <a:rPr lang="en" sz="1500">
                <a:solidFill>
                  <a:srgbClr val="333333"/>
                </a:solidFill>
                <a:latin typeface="Proxima Nova"/>
                <a:ea typeface="Proxima Nova"/>
                <a:cs typeface="Proxima Nova"/>
                <a:sym typeface="Proxima Nova"/>
              </a:rPr>
              <a:t>Context relevant approaches</a:t>
            </a:r>
            <a:endParaRPr sz="1500">
              <a:solidFill>
                <a:srgbClr val="333333"/>
              </a:solidFill>
              <a:latin typeface="Proxima Nova"/>
              <a:ea typeface="Proxima Nova"/>
              <a:cs typeface="Proxima Nova"/>
              <a:sym typeface="Proxima Nova"/>
            </a:endParaRPr>
          </a:p>
          <a:p>
            <a:pPr marL="177800" lvl="0" indent="0" algn="l" rtl="0">
              <a:spcBef>
                <a:spcPts val="0"/>
              </a:spcBef>
              <a:spcAft>
                <a:spcPts val="0"/>
              </a:spcAft>
              <a:buNone/>
            </a:pPr>
            <a:endParaRPr sz="1500">
              <a:solidFill>
                <a:srgbClr val="333333"/>
              </a:solidFill>
              <a:latin typeface="Proxima Nova"/>
              <a:ea typeface="Proxima Nova"/>
              <a:cs typeface="Proxima Nova"/>
              <a:sym typeface="Proxima Nova"/>
            </a:endParaRPr>
          </a:p>
        </p:txBody>
      </p:sp>
      <p:sp>
        <p:nvSpPr>
          <p:cNvPr id="198" name="Google Shape;198;p34"/>
          <p:cNvSpPr txBox="1"/>
          <p:nvPr/>
        </p:nvSpPr>
        <p:spPr>
          <a:xfrm>
            <a:off x="342900" y="120325"/>
            <a:ext cx="8338200" cy="994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r>
              <a:rPr lang="en" sz="3700" b="1">
                <a:solidFill>
                  <a:schemeClr val="accent2"/>
                </a:solidFill>
                <a:latin typeface="Proxima Nova"/>
                <a:ea typeface="Proxima Nova"/>
                <a:cs typeface="Proxima Nova"/>
                <a:sym typeface="Proxima Nova"/>
              </a:rPr>
              <a:t>New OGP Local Strategy</a:t>
            </a:r>
            <a:endParaRPr sz="3900" b="1">
              <a:solidFill>
                <a:srgbClr val="046598"/>
              </a:solidFill>
              <a:latin typeface="Proxima Nova"/>
              <a:ea typeface="Proxima Nova"/>
              <a:cs typeface="Proxima Nova"/>
              <a:sym typeface="Proxima Nova"/>
            </a:endParaRPr>
          </a:p>
        </p:txBody>
      </p:sp>
      <p:sp>
        <p:nvSpPr>
          <p:cNvPr id="199" name="Google Shape;199;p34"/>
          <p:cNvSpPr txBox="1">
            <a:spLocks noGrp="1"/>
          </p:cNvSpPr>
          <p:nvPr>
            <p:ph type="sldNum" idx="12"/>
          </p:nvPr>
        </p:nvSpPr>
        <p:spPr>
          <a:xfrm>
            <a:off x="2" y="4836948"/>
            <a:ext cx="407400" cy="306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5"/>
          <p:cNvPicPr preferRelativeResize="0"/>
          <p:nvPr/>
        </p:nvPicPr>
        <p:blipFill rotWithShape="1">
          <a:blip r:embed="rId3">
            <a:alphaModFix/>
          </a:blip>
          <a:srcRect t="93240" r="79254"/>
          <a:stretch/>
        </p:blipFill>
        <p:spPr>
          <a:xfrm>
            <a:off x="0" y="4795825"/>
            <a:ext cx="1896948" cy="347672"/>
          </a:xfrm>
          <a:prstGeom prst="rect">
            <a:avLst/>
          </a:prstGeom>
          <a:noFill/>
          <a:ln>
            <a:noFill/>
          </a:ln>
        </p:spPr>
      </p:pic>
      <p:cxnSp>
        <p:nvCxnSpPr>
          <p:cNvPr id="205" name="Google Shape;205;p35"/>
          <p:cNvCxnSpPr/>
          <p:nvPr/>
        </p:nvCxnSpPr>
        <p:spPr>
          <a:xfrm rot="10800000">
            <a:off x="406863" y="1519876"/>
            <a:ext cx="0" cy="2739900"/>
          </a:xfrm>
          <a:prstGeom prst="straightConnector1">
            <a:avLst/>
          </a:prstGeom>
          <a:noFill/>
          <a:ln w="12700" cap="flat" cmpd="sng">
            <a:solidFill>
              <a:srgbClr val="D2D3D4"/>
            </a:solidFill>
            <a:prstDash val="solid"/>
            <a:miter lim="800000"/>
            <a:headEnd type="none" w="sm" len="sm"/>
            <a:tailEnd type="none" w="sm" len="sm"/>
          </a:ln>
        </p:spPr>
      </p:cxnSp>
      <p:cxnSp>
        <p:nvCxnSpPr>
          <p:cNvPr id="206" name="Google Shape;206;p35"/>
          <p:cNvCxnSpPr/>
          <p:nvPr/>
        </p:nvCxnSpPr>
        <p:spPr>
          <a:xfrm rot="10800000">
            <a:off x="3332652" y="151986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207" name="Google Shape;207;p35"/>
          <p:cNvSpPr/>
          <p:nvPr/>
        </p:nvSpPr>
        <p:spPr>
          <a:xfrm>
            <a:off x="6088527" y="1519870"/>
            <a:ext cx="628500" cy="630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D9D9D9"/>
              </a:solidFill>
              <a:latin typeface="Arial"/>
              <a:ea typeface="Arial"/>
              <a:cs typeface="Arial"/>
              <a:sym typeface="Arial"/>
            </a:endParaRPr>
          </a:p>
        </p:txBody>
      </p:sp>
      <p:sp>
        <p:nvSpPr>
          <p:cNvPr id="208" name="Google Shape;208;p35"/>
          <p:cNvSpPr/>
          <p:nvPr/>
        </p:nvSpPr>
        <p:spPr>
          <a:xfrm>
            <a:off x="3334038" y="1519871"/>
            <a:ext cx="630900" cy="630900"/>
          </a:xfrm>
          <a:prstGeom prst="rect">
            <a:avLst/>
          </a:prstGeom>
          <a:solidFill>
            <a:srgbClr val="04659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D9D9D9"/>
              </a:solidFill>
              <a:latin typeface="Arial"/>
              <a:ea typeface="Arial"/>
              <a:cs typeface="Arial"/>
              <a:sym typeface="Arial"/>
            </a:endParaRPr>
          </a:p>
        </p:txBody>
      </p:sp>
      <p:sp>
        <p:nvSpPr>
          <p:cNvPr id="209" name="Google Shape;209;p35"/>
          <p:cNvSpPr/>
          <p:nvPr/>
        </p:nvSpPr>
        <p:spPr>
          <a:xfrm>
            <a:off x="405247" y="1519871"/>
            <a:ext cx="630900" cy="630900"/>
          </a:xfrm>
          <a:prstGeom prst="rect">
            <a:avLst/>
          </a:prstGeom>
          <a:solidFill>
            <a:srgbClr val="0099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0" name="Google Shape;210;p35"/>
          <p:cNvCxnSpPr/>
          <p:nvPr/>
        </p:nvCxnSpPr>
        <p:spPr>
          <a:xfrm rot="10800000">
            <a:off x="6088513" y="1519876"/>
            <a:ext cx="0" cy="2739900"/>
          </a:xfrm>
          <a:prstGeom prst="straightConnector1">
            <a:avLst/>
          </a:prstGeom>
          <a:noFill/>
          <a:ln w="12700" cap="flat" cmpd="sng">
            <a:solidFill>
              <a:srgbClr val="D2D3D4"/>
            </a:solidFill>
            <a:prstDash val="solid"/>
            <a:miter lim="800000"/>
            <a:headEnd type="none" w="sm" len="sm"/>
            <a:tailEnd type="none" w="sm" len="sm"/>
          </a:ln>
        </p:spPr>
      </p:cxnSp>
      <p:sp>
        <p:nvSpPr>
          <p:cNvPr id="211" name="Google Shape;211;p35"/>
          <p:cNvSpPr txBox="1"/>
          <p:nvPr/>
        </p:nvSpPr>
        <p:spPr>
          <a:xfrm>
            <a:off x="405243"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333333"/>
                </a:solidFill>
                <a:latin typeface="Proxima Nova"/>
                <a:ea typeface="Proxima Nova"/>
                <a:cs typeface="Proxima Nova"/>
                <a:sym typeface="Proxima Nova"/>
              </a:rPr>
              <a:t>Local Cohort</a:t>
            </a:r>
            <a:endParaRPr sz="1500" b="1">
              <a:solidFill>
                <a:srgbClr val="333333"/>
              </a:solidFill>
              <a:latin typeface="Proxima Nova"/>
              <a:ea typeface="Proxima Nova"/>
              <a:cs typeface="Proxima Nova"/>
              <a:sym typeface="Proxima Nova"/>
            </a:endParaRPr>
          </a:p>
          <a:p>
            <a:pPr marL="177800" lvl="1" indent="-184150" algn="l" rtl="0">
              <a:spcBef>
                <a:spcPts val="0"/>
              </a:spcBef>
              <a:spcAft>
                <a:spcPts val="0"/>
              </a:spcAft>
              <a:buClr>
                <a:schemeClr val="accent1"/>
              </a:buClr>
              <a:buSzPts val="1500"/>
              <a:buFont typeface="Proxima Nova"/>
              <a:buChar char="+"/>
            </a:pPr>
            <a:r>
              <a:rPr lang="en" sz="1500">
                <a:solidFill>
                  <a:schemeClr val="dk2"/>
                </a:solidFill>
                <a:latin typeface="Proxima Nova"/>
                <a:ea typeface="Proxima Nova"/>
                <a:cs typeface="Proxima Nova"/>
                <a:sym typeface="Proxima Nova"/>
              </a:rPr>
              <a:t>Scalable, sustainable, responsive, inclusive &amp; innovative</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chemeClr val="accent1"/>
              </a:buClr>
              <a:buSzPts val="1500"/>
              <a:buFont typeface="Proxima Nova"/>
              <a:buChar char="+"/>
            </a:pPr>
            <a:r>
              <a:rPr lang="en" sz="1500">
                <a:solidFill>
                  <a:srgbClr val="333333"/>
                </a:solidFill>
                <a:latin typeface="Proxima Nova"/>
                <a:ea typeface="Proxima Nova"/>
                <a:cs typeface="Proxima Nova"/>
                <a:sym typeface="Proxima Nova"/>
              </a:rPr>
              <a:t>New rules, more flexibility</a:t>
            </a:r>
            <a:endParaRPr sz="1500">
              <a:solidFill>
                <a:srgbClr val="333333"/>
              </a:solidFill>
              <a:latin typeface="Proxima Nova"/>
              <a:ea typeface="Proxima Nova"/>
              <a:cs typeface="Proxima Nova"/>
              <a:sym typeface="Proxima Nova"/>
            </a:endParaRPr>
          </a:p>
          <a:p>
            <a:pPr marL="177800" lvl="1" indent="-184150" algn="l" rtl="0">
              <a:spcBef>
                <a:spcPts val="0"/>
              </a:spcBef>
              <a:spcAft>
                <a:spcPts val="0"/>
              </a:spcAft>
              <a:buClr>
                <a:schemeClr val="accent1"/>
              </a:buClr>
              <a:buSzPts val="1500"/>
              <a:buFont typeface="Proxima Nova"/>
              <a:buChar char="+"/>
            </a:pPr>
            <a:r>
              <a:rPr lang="en" sz="1500">
                <a:solidFill>
                  <a:srgbClr val="333333"/>
                </a:solidFill>
                <a:latin typeface="Proxima Nova"/>
                <a:ea typeface="Proxima Nova"/>
                <a:cs typeface="Proxima Nova"/>
                <a:sym typeface="Proxima Nova"/>
              </a:rPr>
              <a:t>Local approach to monitoring and evaluation</a:t>
            </a:r>
            <a:endParaRPr sz="1500">
              <a:solidFill>
                <a:srgbClr val="333333"/>
              </a:solidFill>
              <a:latin typeface="Proxima Nova"/>
              <a:ea typeface="Proxima Nova"/>
              <a:cs typeface="Proxima Nova"/>
              <a:sym typeface="Proxima Nova"/>
            </a:endParaRPr>
          </a:p>
          <a:p>
            <a:pPr marL="177800" lvl="0" indent="0" algn="l" rtl="0">
              <a:spcBef>
                <a:spcPts val="0"/>
              </a:spcBef>
              <a:spcAft>
                <a:spcPts val="0"/>
              </a:spcAft>
              <a:buNone/>
            </a:pPr>
            <a:endParaRPr sz="1500">
              <a:solidFill>
                <a:srgbClr val="333333"/>
              </a:solidFill>
              <a:latin typeface="Proxima Nova"/>
              <a:ea typeface="Proxima Nova"/>
              <a:cs typeface="Proxima Nova"/>
              <a:sym typeface="Proxima Nova"/>
            </a:endParaRPr>
          </a:p>
          <a:p>
            <a:pPr marL="177800" lvl="0" indent="0" algn="l" rtl="0">
              <a:spcBef>
                <a:spcPts val="400"/>
              </a:spcBef>
              <a:spcAft>
                <a:spcPts val="0"/>
              </a:spcAft>
              <a:buNone/>
            </a:pPr>
            <a:endParaRPr sz="1500">
              <a:solidFill>
                <a:srgbClr val="333333"/>
              </a:solidFill>
              <a:latin typeface="Proxima Nova"/>
              <a:ea typeface="Proxima Nova"/>
              <a:cs typeface="Proxima Nova"/>
              <a:sym typeface="Proxima Nova"/>
            </a:endParaRPr>
          </a:p>
        </p:txBody>
      </p:sp>
      <p:sp>
        <p:nvSpPr>
          <p:cNvPr id="212" name="Google Shape;212;p35"/>
          <p:cNvSpPr txBox="1"/>
          <p:nvPr/>
        </p:nvSpPr>
        <p:spPr>
          <a:xfrm>
            <a:off x="3332643"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D9D9D9"/>
                </a:solidFill>
                <a:latin typeface="Proxima Nova"/>
                <a:ea typeface="Proxima Nova"/>
                <a:cs typeface="Proxima Nova"/>
                <a:sym typeface="Proxima Nova"/>
              </a:rPr>
              <a:t>Knowledge &amp; Sharing (OGP Local Compass)</a:t>
            </a:r>
            <a:endParaRPr sz="1500" b="1">
              <a:solidFill>
                <a:srgbClr val="D9D9D9"/>
              </a:solidFill>
              <a:latin typeface="Proxima Nova"/>
              <a:ea typeface="Proxima Nova"/>
              <a:cs typeface="Proxima Nova"/>
              <a:sym typeface="Proxima Nova"/>
            </a:endParaRPr>
          </a:p>
          <a:p>
            <a:pPr marL="177800" lvl="1" indent="-184150" algn="l" rtl="0">
              <a:spcBef>
                <a:spcPts val="0"/>
              </a:spcBef>
              <a:spcAft>
                <a:spcPts val="0"/>
              </a:spcAft>
              <a:buClr>
                <a:srgbClr val="D9D9D9"/>
              </a:buClr>
              <a:buSzPts val="1500"/>
              <a:buFont typeface="Proxima Nova"/>
              <a:buChar char="+"/>
            </a:pPr>
            <a:r>
              <a:rPr lang="en" sz="1500">
                <a:solidFill>
                  <a:srgbClr val="D9D9D9"/>
                </a:solidFill>
                <a:latin typeface="Proxima Nova"/>
                <a:ea typeface="Proxima Nova"/>
                <a:cs typeface="Proxima Nova"/>
                <a:sym typeface="Proxima Nova"/>
              </a:rPr>
              <a:t>Foster innovation and new themes</a:t>
            </a:r>
            <a:endParaRPr sz="1500">
              <a:solidFill>
                <a:srgbClr val="D9D9D9"/>
              </a:solidFill>
              <a:latin typeface="Proxima Nova"/>
              <a:ea typeface="Proxima Nova"/>
              <a:cs typeface="Proxima Nova"/>
              <a:sym typeface="Proxima Nova"/>
            </a:endParaRPr>
          </a:p>
          <a:p>
            <a:pPr marL="177800" lvl="1" indent="-184150" algn="l" rtl="0">
              <a:spcBef>
                <a:spcPts val="0"/>
              </a:spcBef>
              <a:spcAft>
                <a:spcPts val="0"/>
              </a:spcAft>
              <a:buClr>
                <a:srgbClr val="D9D9D9"/>
              </a:buClr>
              <a:buSzPts val="1500"/>
              <a:buFont typeface="Proxima Nova"/>
              <a:buChar char="+"/>
            </a:pPr>
            <a:r>
              <a:rPr lang="en" sz="1500">
                <a:solidFill>
                  <a:srgbClr val="D9D9D9"/>
                </a:solidFill>
                <a:latin typeface="Proxima Nova"/>
                <a:ea typeface="Proxima Nova"/>
                <a:cs typeface="Proxima Nova"/>
                <a:sym typeface="Proxima Nova"/>
              </a:rPr>
              <a:t>Centralized onboarding and capacity building</a:t>
            </a:r>
            <a:endParaRPr sz="1500">
              <a:solidFill>
                <a:srgbClr val="D9D9D9"/>
              </a:solidFill>
              <a:latin typeface="Proxima Nova"/>
              <a:ea typeface="Proxima Nova"/>
              <a:cs typeface="Proxima Nova"/>
              <a:sym typeface="Proxima Nova"/>
            </a:endParaRPr>
          </a:p>
          <a:p>
            <a:pPr marL="177800" lvl="1" indent="-184150" algn="l" rtl="0">
              <a:spcBef>
                <a:spcPts val="0"/>
              </a:spcBef>
              <a:spcAft>
                <a:spcPts val="0"/>
              </a:spcAft>
              <a:buClr>
                <a:srgbClr val="D9D9D9"/>
              </a:buClr>
              <a:buSzPts val="1500"/>
              <a:buFont typeface="Proxima Nova"/>
              <a:buChar char="+"/>
            </a:pPr>
            <a:r>
              <a:rPr lang="en" sz="1500">
                <a:solidFill>
                  <a:srgbClr val="D9D9D9"/>
                </a:solidFill>
                <a:latin typeface="Proxima Nova"/>
                <a:ea typeface="Proxima Nova"/>
                <a:cs typeface="Proxima Nova"/>
                <a:sym typeface="Proxima Nova"/>
              </a:rPr>
              <a:t>Hub for peer exchange, learning and innovation resources</a:t>
            </a:r>
            <a:endParaRPr sz="1500">
              <a:solidFill>
                <a:srgbClr val="D9D9D9"/>
              </a:solidFill>
              <a:latin typeface="Proxima Nova"/>
              <a:ea typeface="Proxima Nova"/>
              <a:cs typeface="Proxima Nova"/>
              <a:sym typeface="Proxima Nova"/>
            </a:endParaRPr>
          </a:p>
        </p:txBody>
      </p:sp>
      <p:sp>
        <p:nvSpPr>
          <p:cNvPr id="213" name="Google Shape;213;p35"/>
          <p:cNvSpPr txBox="1"/>
          <p:nvPr/>
        </p:nvSpPr>
        <p:spPr>
          <a:xfrm>
            <a:off x="6088518" y="2260877"/>
            <a:ext cx="2674500" cy="2146800"/>
          </a:xfrm>
          <a:prstGeom prst="rect">
            <a:avLst/>
          </a:prstGeom>
          <a:noFill/>
          <a:ln>
            <a:noFill/>
          </a:ln>
        </p:spPr>
        <p:txBody>
          <a:bodyPr spcFirstLastPara="1" wrap="square" lIns="137150" tIns="34275" rIns="68575" bIns="34275" anchor="t" anchorCtr="0">
            <a:noAutofit/>
          </a:bodyPr>
          <a:lstStyle/>
          <a:p>
            <a:pPr marL="0" lvl="0" indent="0" algn="l" rtl="0">
              <a:spcBef>
                <a:spcPts val="0"/>
              </a:spcBef>
              <a:spcAft>
                <a:spcPts val="0"/>
              </a:spcAft>
              <a:buNone/>
            </a:pPr>
            <a:r>
              <a:rPr lang="en" sz="1500" b="1">
                <a:solidFill>
                  <a:srgbClr val="D9D9D9"/>
                </a:solidFill>
                <a:latin typeface="Proxima Nova"/>
                <a:ea typeface="Proxima Nova"/>
                <a:cs typeface="Proxima Nova"/>
                <a:sym typeface="Proxima Nova"/>
              </a:rPr>
              <a:t>National - Local Collaboration</a:t>
            </a:r>
            <a:endParaRPr sz="1500" b="1">
              <a:solidFill>
                <a:srgbClr val="D9D9D9"/>
              </a:solidFill>
              <a:latin typeface="Proxima Nova"/>
              <a:ea typeface="Proxima Nova"/>
              <a:cs typeface="Proxima Nova"/>
              <a:sym typeface="Proxima Nova"/>
            </a:endParaRPr>
          </a:p>
          <a:p>
            <a:pPr marL="177800" lvl="1" indent="-184150" algn="l" rtl="0">
              <a:spcBef>
                <a:spcPts val="0"/>
              </a:spcBef>
              <a:spcAft>
                <a:spcPts val="0"/>
              </a:spcAft>
              <a:buClr>
                <a:srgbClr val="D9D9D9"/>
              </a:buClr>
              <a:buSzPts val="1500"/>
              <a:buFont typeface="Proxima Nova"/>
              <a:buChar char="+"/>
            </a:pPr>
            <a:r>
              <a:rPr lang="en" sz="1500">
                <a:solidFill>
                  <a:srgbClr val="D9D9D9"/>
                </a:solidFill>
                <a:latin typeface="Proxima Nova"/>
                <a:ea typeface="Proxima Nova"/>
                <a:cs typeface="Proxima Nova"/>
                <a:sym typeface="Proxima Nova"/>
              </a:rPr>
              <a:t>Focus on promoting strategic collaboration based on best practices</a:t>
            </a:r>
            <a:endParaRPr sz="1500">
              <a:solidFill>
                <a:srgbClr val="D9D9D9"/>
              </a:solidFill>
              <a:latin typeface="Proxima Nova"/>
              <a:ea typeface="Proxima Nova"/>
              <a:cs typeface="Proxima Nova"/>
              <a:sym typeface="Proxima Nova"/>
            </a:endParaRPr>
          </a:p>
          <a:p>
            <a:pPr marL="177800" lvl="1" indent="-184150" algn="l" rtl="0">
              <a:spcBef>
                <a:spcPts val="0"/>
              </a:spcBef>
              <a:spcAft>
                <a:spcPts val="0"/>
              </a:spcAft>
              <a:buClr>
                <a:srgbClr val="D9D9D9"/>
              </a:buClr>
              <a:buSzPts val="1500"/>
              <a:buFont typeface="Proxima Nova"/>
              <a:buChar char="+"/>
            </a:pPr>
            <a:r>
              <a:rPr lang="en" sz="1500">
                <a:solidFill>
                  <a:srgbClr val="D9D9D9"/>
                </a:solidFill>
                <a:latin typeface="Proxima Nova"/>
                <a:ea typeface="Proxima Nova"/>
                <a:cs typeface="Proxima Nova"/>
                <a:sym typeface="Proxima Nova"/>
              </a:rPr>
              <a:t>Strategic alignment with Local members</a:t>
            </a:r>
            <a:endParaRPr sz="1500">
              <a:solidFill>
                <a:srgbClr val="D9D9D9"/>
              </a:solidFill>
              <a:latin typeface="Proxima Nova"/>
              <a:ea typeface="Proxima Nova"/>
              <a:cs typeface="Proxima Nova"/>
              <a:sym typeface="Proxima Nova"/>
            </a:endParaRPr>
          </a:p>
          <a:p>
            <a:pPr marL="177800" lvl="1" indent="-184150" algn="l" rtl="0">
              <a:spcBef>
                <a:spcPts val="0"/>
              </a:spcBef>
              <a:spcAft>
                <a:spcPts val="0"/>
              </a:spcAft>
              <a:buClr>
                <a:srgbClr val="D9D9D9"/>
              </a:buClr>
              <a:buSzPts val="1500"/>
              <a:buFont typeface="Proxima Nova"/>
              <a:buChar char="+"/>
            </a:pPr>
            <a:r>
              <a:rPr lang="en" sz="1500">
                <a:solidFill>
                  <a:srgbClr val="D9D9D9"/>
                </a:solidFill>
                <a:latin typeface="Proxima Nova"/>
                <a:ea typeface="Proxima Nova"/>
                <a:cs typeface="Proxima Nova"/>
                <a:sym typeface="Proxima Nova"/>
              </a:rPr>
              <a:t>Context relevant approaches</a:t>
            </a:r>
            <a:endParaRPr sz="1500">
              <a:solidFill>
                <a:srgbClr val="D9D9D9"/>
              </a:solidFill>
              <a:latin typeface="Proxima Nova"/>
              <a:ea typeface="Proxima Nova"/>
              <a:cs typeface="Proxima Nova"/>
              <a:sym typeface="Proxima Nova"/>
            </a:endParaRPr>
          </a:p>
          <a:p>
            <a:pPr marL="177800" lvl="0" indent="0" algn="l" rtl="0">
              <a:spcBef>
                <a:spcPts val="0"/>
              </a:spcBef>
              <a:spcAft>
                <a:spcPts val="0"/>
              </a:spcAft>
              <a:buNone/>
            </a:pPr>
            <a:endParaRPr sz="1500">
              <a:solidFill>
                <a:srgbClr val="D9D9D9"/>
              </a:solidFill>
              <a:latin typeface="Proxima Nova"/>
              <a:ea typeface="Proxima Nova"/>
              <a:cs typeface="Proxima Nova"/>
              <a:sym typeface="Proxima Nova"/>
            </a:endParaRPr>
          </a:p>
        </p:txBody>
      </p:sp>
      <p:sp>
        <p:nvSpPr>
          <p:cNvPr id="214" name="Google Shape;214;p35"/>
          <p:cNvSpPr txBox="1"/>
          <p:nvPr/>
        </p:nvSpPr>
        <p:spPr>
          <a:xfrm>
            <a:off x="342900" y="120325"/>
            <a:ext cx="8338200" cy="994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r>
              <a:rPr lang="en" sz="3700" b="1">
                <a:solidFill>
                  <a:schemeClr val="accent2"/>
                </a:solidFill>
                <a:latin typeface="Proxima Nova"/>
                <a:ea typeface="Proxima Nova"/>
                <a:cs typeface="Proxima Nova"/>
                <a:sym typeface="Proxima Nova"/>
              </a:rPr>
              <a:t>New OGP Local Strategy</a:t>
            </a:r>
            <a:endParaRPr sz="3900" b="1">
              <a:solidFill>
                <a:srgbClr val="046598"/>
              </a:solidFill>
              <a:latin typeface="Proxima Nova"/>
              <a:ea typeface="Proxima Nova"/>
              <a:cs typeface="Proxima Nova"/>
              <a:sym typeface="Proxima Nova"/>
            </a:endParaRPr>
          </a:p>
        </p:txBody>
      </p:sp>
      <p:sp>
        <p:nvSpPr>
          <p:cNvPr id="215" name="Google Shape;215;p35"/>
          <p:cNvSpPr txBox="1">
            <a:spLocks noGrp="1"/>
          </p:cNvSpPr>
          <p:nvPr>
            <p:ph type="sldNum" idx="12"/>
          </p:nvPr>
        </p:nvSpPr>
        <p:spPr>
          <a:xfrm>
            <a:off x="2" y="4836948"/>
            <a:ext cx="407400" cy="306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p:nvPr/>
        </p:nvSpPr>
        <p:spPr>
          <a:xfrm>
            <a:off x="0" y="4408725"/>
            <a:ext cx="9144000" cy="73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6"/>
          <p:cNvSpPr/>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36"/>
          <p:cNvPicPr preferRelativeResize="0"/>
          <p:nvPr/>
        </p:nvPicPr>
        <p:blipFill rotWithShape="1">
          <a:blip r:embed="rId3">
            <a:alphaModFix/>
          </a:blip>
          <a:srcRect t="93240" r="79254"/>
          <a:stretch/>
        </p:blipFill>
        <p:spPr>
          <a:xfrm>
            <a:off x="0" y="4795825"/>
            <a:ext cx="1896948" cy="347672"/>
          </a:xfrm>
          <a:prstGeom prst="rect">
            <a:avLst/>
          </a:prstGeom>
          <a:noFill/>
          <a:ln>
            <a:noFill/>
          </a:ln>
        </p:spPr>
      </p:pic>
      <p:sp>
        <p:nvSpPr>
          <p:cNvPr id="223" name="Google Shape;223;p36"/>
          <p:cNvSpPr txBox="1">
            <a:spLocks noGrp="1"/>
          </p:cNvSpPr>
          <p:nvPr>
            <p:ph type="sldNum" idx="12"/>
          </p:nvPr>
        </p:nvSpPr>
        <p:spPr>
          <a:xfrm>
            <a:off x="1" y="4862948"/>
            <a:ext cx="459600" cy="28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800">
                <a:latin typeface="Proxima Nova"/>
                <a:ea typeface="Proxima Nova"/>
                <a:cs typeface="Proxima Nova"/>
                <a:sym typeface="Proxima Nova"/>
              </a:rPr>
              <a:t>9</a:t>
            </a:fld>
            <a:endParaRPr sz="800">
              <a:latin typeface="Proxima Nova"/>
              <a:ea typeface="Proxima Nova"/>
              <a:cs typeface="Proxima Nova"/>
              <a:sym typeface="Proxima Nova"/>
            </a:endParaRPr>
          </a:p>
        </p:txBody>
      </p:sp>
      <p:pic>
        <p:nvPicPr>
          <p:cNvPr id="224" name="Google Shape;224;p36"/>
          <p:cNvPicPr preferRelativeResize="0"/>
          <p:nvPr/>
        </p:nvPicPr>
        <p:blipFill>
          <a:blip r:embed="rId4">
            <a:alphaModFix/>
          </a:blip>
          <a:stretch>
            <a:fillRect/>
          </a:stretch>
        </p:blipFill>
        <p:spPr>
          <a:xfrm>
            <a:off x="7527601" y="4461200"/>
            <a:ext cx="1548724" cy="627951"/>
          </a:xfrm>
          <a:prstGeom prst="rect">
            <a:avLst/>
          </a:prstGeom>
          <a:noFill/>
          <a:ln>
            <a:noFill/>
          </a:ln>
        </p:spPr>
      </p:pic>
      <p:sp>
        <p:nvSpPr>
          <p:cNvPr id="225" name="Google Shape;225;p36"/>
          <p:cNvSpPr txBox="1">
            <a:spLocks noGrp="1"/>
          </p:cNvSpPr>
          <p:nvPr>
            <p:ph type="ftr" idx="11"/>
          </p:nvPr>
        </p:nvSpPr>
        <p:spPr>
          <a:xfrm>
            <a:off x="718998" y="4978509"/>
            <a:ext cx="3086100" cy="888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800">
                <a:solidFill>
                  <a:srgbClr val="333333"/>
                </a:solidFill>
                <a:latin typeface="Proxima Nova"/>
                <a:ea typeface="Proxima Nova"/>
                <a:cs typeface="Proxima Nova"/>
                <a:sym typeface="Proxima Nova"/>
              </a:rPr>
              <a:t>OGP Local</a:t>
            </a:r>
            <a:endParaRPr sz="800">
              <a:solidFill>
                <a:srgbClr val="333333"/>
              </a:solidFill>
              <a:latin typeface="Proxima Nova"/>
              <a:ea typeface="Proxima Nova"/>
              <a:cs typeface="Proxima Nova"/>
              <a:sym typeface="Proxima Nova"/>
            </a:endParaRPr>
          </a:p>
        </p:txBody>
      </p:sp>
      <p:pic>
        <p:nvPicPr>
          <p:cNvPr id="226" name="Google Shape;226;p36"/>
          <p:cNvPicPr preferRelativeResize="0"/>
          <p:nvPr/>
        </p:nvPicPr>
        <p:blipFill>
          <a:blip r:embed="rId5">
            <a:alphaModFix/>
          </a:blip>
          <a:stretch>
            <a:fillRect/>
          </a:stretch>
        </p:blipFill>
        <p:spPr>
          <a:xfrm>
            <a:off x="0" y="-105925"/>
            <a:ext cx="9144000" cy="53553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333333"/>
      </a:dk2>
      <a:lt2>
        <a:srgbClr val="D1D2D3"/>
      </a:lt2>
      <a:accent1>
        <a:srgbClr val="0099FF"/>
      </a:accent1>
      <a:accent2>
        <a:srgbClr val="046598"/>
      </a:accent2>
      <a:accent3>
        <a:srgbClr val="F7981D"/>
      </a:accent3>
      <a:accent4>
        <a:srgbClr val="EE3C24"/>
      </a:accent4>
      <a:accent5>
        <a:srgbClr val="009848"/>
      </a:accent5>
      <a:accent6>
        <a:srgbClr val="006666"/>
      </a:accent6>
      <a:hlink>
        <a:srgbClr val="0099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662</Words>
  <Application>Microsoft Macintosh PowerPoint</Application>
  <PresentationFormat>On-screen Show (16:9)</PresentationFormat>
  <Paragraphs>148</Paragraphs>
  <Slides>19</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Proxima Nova</vt:lpstr>
      <vt:lpstr>Merriweather Sans</vt:lpstr>
      <vt:lpstr>Arial</vt:lpstr>
      <vt:lpstr>Rubik</vt:lpstr>
      <vt:lpstr>Simple Light</vt:lpstr>
      <vt:lpstr>Simple Light</vt:lpstr>
      <vt:lpstr>PowerPoint Presentation</vt:lpstr>
      <vt:lpstr>PowerPoint Presentation</vt:lpstr>
      <vt:lpstr>PowerPoint Presentation</vt:lpstr>
      <vt:lpstr>Why Local?</vt:lpstr>
      <vt:lpstr>Local Results*</vt:lpstr>
      <vt:lpstr>PowerPoint Presentation</vt:lpstr>
      <vt:lpstr>PowerPoint Presentation</vt:lpstr>
      <vt:lpstr>PowerPoint Presentation</vt:lpstr>
      <vt:lpstr>PowerPoint Presentation</vt:lpstr>
      <vt:lpstr>Knowledge Platform</vt:lpstr>
      <vt:lpstr>PowerPoint Presentation</vt:lpstr>
      <vt:lpstr>Tirana, Albania</vt:lpstr>
      <vt:lpstr>PowerPoint Presentation</vt:lpstr>
      <vt:lpstr>National-Local Collaboration</vt:lpstr>
      <vt:lpstr>National-Local Collaboration</vt:lpstr>
      <vt:lpstr>National-Local Collaboration</vt:lpstr>
      <vt:lpstr>Georgia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Sandra Pernar</cp:lastModifiedBy>
  <cp:revision>1</cp:revision>
  <dcterms:modified xsi:type="dcterms:W3CDTF">2021-10-22T10:12:38Z</dcterms:modified>
</cp:coreProperties>
</file>